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8" r:id="rId2"/>
    <p:sldId id="266" r:id="rId3"/>
    <p:sldId id="259" r:id="rId4"/>
    <p:sldId id="261" r:id="rId5"/>
    <p:sldId id="262" r:id="rId6"/>
    <p:sldId id="263" r:id="rId7"/>
    <p:sldId id="264" r:id="rId8"/>
    <p:sldId id="265"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EAF52F-CB07-40A5-BE3D-5558ABB787A9}" v="122" dt="2024-09-05T07:33:21.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karsh Sharma" userId="85169ba55dbb23b7" providerId="LiveId" clId="{71EAF52F-CB07-40A5-BE3D-5558ABB787A9}"/>
    <pc:docChg chg="undo custSel addSld delSld modSld sldOrd">
      <pc:chgData name="Utkarsh Sharma" userId="85169ba55dbb23b7" providerId="LiveId" clId="{71EAF52F-CB07-40A5-BE3D-5558ABB787A9}" dt="2024-09-05T07:33:21.969" v="550"/>
      <pc:docMkLst>
        <pc:docMk/>
      </pc:docMkLst>
      <pc:sldChg chg="addSp delSp modSp del mod modAnim">
        <pc:chgData name="Utkarsh Sharma" userId="85169ba55dbb23b7" providerId="LiveId" clId="{71EAF52F-CB07-40A5-BE3D-5558ABB787A9}" dt="2024-09-04T18:22:05.881" v="356" actId="2696"/>
        <pc:sldMkLst>
          <pc:docMk/>
          <pc:sldMk cId="594488996" sldId="256"/>
        </pc:sldMkLst>
        <pc:spChg chg="mod">
          <ac:chgData name="Utkarsh Sharma" userId="85169ba55dbb23b7" providerId="LiveId" clId="{71EAF52F-CB07-40A5-BE3D-5558ABB787A9}" dt="2024-09-04T18:14:31.738" v="317" actId="404"/>
          <ac:spMkLst>
            <pc:docMk/>
            <pc:sldMk cId="594488996" sldId="256"/>
            <ac:spMk id="2" creationId="{16B36B82-5A5E-0D18-3A14-55A16E945709}"/>
          </ac:spMkLst>
        </pc:spChg>
        <pc:spChg chg="mod">
          <ac:chgData name="Utkarsh Sharma" userId="85169ba55dbb23b7" providerId="LiveId" clId="{71EAF52F-CB07-40A5-BE3D-5558ABB787A9}" dt="2024-09-04T12:59:40.319" v="285" actId="20577"/>
          <ac:spMkLst>
            <pc:docMk/>
            <pc:sldMk cId="594488996" sldId="256"/>
            <ac:spMk id="3" creationId="{CE2E75AB-A51D-0C49-A692-119A8C26032D}"/>
          </ac:spMkLst>
        </pc:spChg>
        <pc:spChg chg="mod">
          <ac:chgData name="Utkarsh Sharma" userId="85169ba55dbb23b7" providerId="LiveId" clId="{71EAF52F-CB07-40A5-BE3D-5558ABB787A9}" dt="2024-09-04T12:59:17.876" v="278" actId="207"/>
          <ac:spMkLst>
            <pc:docMk/>
            <pc:sldMk cId="594488996" sldId="256"/>
            <ac:spMk id="4" creationId="{4DD2B47E-6DF7-EB8C-58B0-D451833BA467}"/>
          </ac:spMkLst>
        </pc:spChg>
        <pc:spChg chg="mod">
          <ac:chgData name="Utkarsh Sharma" userId="85169ba55dbb23b7" providerId="LiveId" clId="{71EAF52F-CB07-40A5-BE3D-5558ABB787A9}" dt="2024-09-04T12:59:10.539" v="277" actId="207"/>
          <ac:spMkLst>
            <pc:docMk/>
            <pc:sldMk cId="594488996" sldId="256"/>
            <ac:spMk id="5" creationId="{A98490B7-FF76-F795-0365-E44E92CE9E03}"/>
          </ac:spMkLst>
        </pc:spChg>
        <pc:spChg chg="add del mod">
          <ac:chgData name="Utkarsh Sharma" userId="85169ba55dbb23b7" providerId="LiveId" clId="{71EAF52F-CB07-40A5-BE3D-5558ABB787A9}" dt="2024-09-04T12:07:02.214" v="19" actId="478"/>
          <ac:spMkLst>
            <pc:docMk/>
            <pc:sldMk cId="594488996" sldId="256"/>
            <ac:spMk id="7" creationId="{91DFA940-7F46-C4D3-455A-D0CD30556FBA}"/>
          </ac:spMkLst>
        </pc:spChg>
        <pc:spChg chg="add del mod">
          <ac:chgData name="Utkarsh Sharma" userId="85169ba55dbb23b7" providerId="LiveId" clId="{71EAF52F-CB07-40A5-BE3D-5558ABB787A9}" dt="2024-09-04T12:12:56.960" v="47" actId="478"/>
          <ac:spMkLst>
            <pc:docMk/>
            <pc:sldMk cId="594488996" sldId="256"/>
            <ac:spMk id="10" creationId="{9AB2EA78-AEB3-469B-9025-3B17201A457B}"/>
          </ac:spMkLst>
        </pc:spChg>
        <pc:spChg chg="add mod">
          <ac:chgData name="Utkarsh Sharma" userId="85169ba55dbb23b7" providerId="LiveId" clId="{71EAF52F-CB07-40A5-BE3D-5558ABB787A9}" dt="2024-09-04T12:17:50.084" v="73"/>
          <ac:spMkLst>
            <pc:docMk/>
            <pc:sldMk cId="594488996" sldId="256"/>
            <ac:spMk id="12" creationId="{FFE6EC5D-E345-0BF1-52DD-91E265E4284E}"/>
          </ac:spMkLst>
        </pc:spChg>
        <pc:picChg chg="add del mod">
          <ac:chgData name="Utkarsh Sharma" userId="85169ba55dbb23b7" providerId="LiveId" clId="{71EAF52F-CB07-40A5-BE3D-5558ABB787A9}" dt="2024-09-04T12:07:02.214" v="19" actId="478"/>
          <ac:picMkLst>
            <pc:docMk/>
            <pc:sldMk cId="594488996" sldId="256"/>
            <ac:picMk id="8" creationId="{E09A1B51-3952-D7DE-9D8B-562CABA67A9C}"/>
          </ac:picMkLst>
        </pc:picChg>
        <pc:picChg chg="add del mod">
          <ac:chgData name="Utkarsh Sharma" userId="85169ba55dbb23b7" providerId="LiveId" clId="{71EAF52F-CB07-40A5-BE3D-5558ABB787A9}" dt="2024-09-04T12:11:26.372" v="34" actId="478"/>
          <ac:picMkLst>
            <pc:docMk/>
            <pc:sldMk cId="594488996" sldId="256"/>
            <ac:picMk id="9" creationId="{65810330-F0B5-43C9-BC34-094FFB5C0529}"/>
          </ac:picMkLst>
        </pc:picChg>
        <pc:picChg chg="add del mod">
          <ac:chgData name="Utkarsh Sharma" userId="85169ba55dbb23b7" providerId="LiveId" clId="{71EAF52F-CB07-40A5-BE3D-5558ABB787A9}" dt="2024-09-04T12:12:59.242" v="48" actId="478"/>
          <ac:picMkLst>
            <pc:docMk/>
            <pc:sldMk cId="594488996" sldId="256"/>
            <ac:picMk id="11" creationId="{5FA0B906-EA36-476B-B36B-21EE27F08C6C}"/>
          </ac:picMkLst>
        </pc:picChg>
        <pc:picChg chg="add mod">
          <ac:chgData name="Utkarsh Sharma" userId="85169ba55dbb23b7" providerId="LiveId" clId="{71EAF52F-CB07-40A5-BE3D-5558ABB787A9}" dt="2024-09-04T12:17:48.012" v="72"/>
          <ac:picMkLst>
            <pc:docMk/>
            <pc:sldMk cId="594488996" sldId="256"/>
            <ac:picMk id="13" creationId="{3ED6074B-069E-9F68-B798-E22CB0C6F375}"/>
          </ac:picMkLst>
        </pc:picChg>
      </pc:sldChg>
      <pc:sldChg chg="del">
        <pc:chgData name="Utkarsh Sharma" userId="85169ba55dbb23b7" providerId="LiveId" clId="{71EAF52F-CB07-40A5-BE3D-5558ABB787A9}" dt="2024-09-04T12:00:06.053" v="4" actId="2696"/>
        <pc:sldMkLst>
          <pc:docMk/>
          <pc:sldMk cId="1774631018" sldId="257"/>
        </pc:sldMkLst>
      </pc:sldChg>
      <pc:sldChg chg="addSp delSp modSp mod ord modTransition delAnim modAnim">
        <pc:chgData name="Utkarsh Sharma" userId="85169ba55dbb23b7" providerId="LiveId" clId="{71EAF52F-CB07-40A5-BE3D-5558ABB787A9}" dt="2024-09-05T07:33:21.969" v="550"/>
        <pc:sldMkLst>
          <pc:docMk/>
          <pc:sldMk cId="1655629678" sldId="258"/>
        </pc:sldMkLst>
        <pc:spChg chg="del">
          <ac:chgData name="Utkarsh Sharma" userId="85169ba55dbb23b7" providerId="LiveId" clId="{71EAF52F-CB07-40A5-BE3D-5558ABB787A9}" dt="2024-09-04T12:04:02.941" v="7" actId="478"/>
          <ac:spMkLst>
            <pc:docMk/>
            <pc:sldMk cId="1655629678" sldId="258"/>
            <ac:spMk id="2" creationId="{0CD6A95F-BAF1-6738-A9B5-B865B0434BD9}"/>
          </ac:spMkLst>
        </pc:spChg>
        <pc:spChg chg="add mod">
          <ac:chgData name="Utkarsh Sharma" userId="85169ba55dbb23b7" providerId="LiveId" clId="{71EAF52F-CB07-40A5-BE3D-5558ABB787A9}" dt="2024-09-05T07:14:04.385" v="537" actId="14100"/>
          <ac:spMkLst>
            <pc:docMk/>
            <pc:sldMk cId="1655629678" sldId="258"/>
            <ac:spMk id="3" creationId="{4C77A2AB-9378-4A71-E120-4D3C6205E2F3}"/>
          </ac:spMkLst>
        </pc:spChg>
        <pc:spChg chg="add del">
          <ac:chgData name="Utkarsh Sharma" userId="85169ba55dbb23b7" providerId="LiveId" clId="{71EAF52F-CB07-40A5-BE3D-5558ABB787A9}" dt="2024-09-04T12:04:05.782" v="8" actId="478"/>
          <ac:spMkLst>
            <pc:docMk/>
            <pc:sldMk cId="1655629678" sldId="258"/>
            <ac:spMk id="3" creationId="{E67806DC-8C48-40E7-F8BF-820910736F26}"/>
          </ac:spMkLst>
        </pc:spChg>
        <pc:spChg chg="add del mod">
          <ac:chgData name="Utkarsh Sharma" userId="85169ba55dbb23b7" providerId="LiveId" clId="{71EAF52F-CB07-40A5-BE3D-5558ABB787A9}" dt="2024-09-04T12:04:21.386" v="11" actId="21"/>
          <ac:spMkLst>
            <pc:docMk/>
            <pc:sldMk cId="1655629678" sldId="258"/>
            <ac:spMk id="6" creationId="{91DFA940-7F46-C4D3-455A-D0CD30556FBA}"/>
          </ac:spMkLst>
        </pc:spChg>
        <pc:spChg chg="add mod">
          <ac:chgData name="Utkarsh Sharma" userId="85169ba55dbb23b7" providerId="LiveId" clId="{71EAF52F-CB07-40A5-BE3D-5558ABB787A9}" dt="2024-09-04T18:11:54.439" v="304" actId="13926"/>
          <ac:spMkLst>
            <pc:docMk/>
            <pc:sldMk cId="1655629678" sldId="258"/>
            <ac:spMk id="9" creationId="{9AB2EA78-AEB3-469B-9025-3B17201A457B}"/>
          </ac:spMkLst>
        </pc:spChg>
        <pc:picChg chg="add del mod">
          <ac:chgData name="Utkarsh Sharma" userId="85169ba55dbb23b7" providerId="LiveId" clId="{71EAF52F-CB07-40A5-BE3D-5558ABB787A9}" dt="2024-09-05T06:50:22.506" v="486" actId="478"/>
          <ac:picMkLst>
            <pc:docMk/>
            <pc:sldMk cId="1655629678" sldId="258"/>
            <ac:picMk id="2" creationId="{810E753F-3F60-7DBC-DE53-A1B5145BB526}"/>
          </ac:picMkLst>
        </pc:picChg>
        <pc:picChg chg="add del mod">
          <ac:chgData name="Utkarsh Sharma" userId="85169ba55dbb23b7" providerId="LiveId" clId="{71EAF52F-CB07-40A5-BE3D-5558ABB787A9}" dt="2024-09-05T07:23:24.458" v="543" actId="478"/>
          <ac:picMkLst>
            <pc:docMk/>
            <pc:sldMk cId="1655629678" sldId="258"/>
            <ac:picMk id="4" creationId="{EA325AD2-783C-DA16-61A9-9823797569EF}"/>
          </ac:picMkLst>
        </pc:picChg>
        <pc:picChg chg="add del mod">
          <ac:chgData name="Utkarsh Sharma" userId="85169ba55dbb23b7" providerId="LiveId" clId="{71EAF52F-CB07-40A5-BE3D-5558ABB787A9}" dt="2024-09-05T07:26:02.257" v="547"/>
          <ac:picMkLst>
            <pc:docMk/>
            <pc:sldMk cId="1655629678" sldId="258"/>
            <ac:picMk id="5" creationId="{7BC8EC20-38C7-418C-E29C-F822053DAA3E}"/>
          </ac:picMkLst>
        </pc:picChg>
        <pc:picChg chg="add del mod">
          <ac:chgData name="Utkarsh Sharma" userId="85169ba55dbb23b7" providerId="LiveId" clId="{71EAF52F-CB07-40A5-BE3D-5558ABB787A9}" dt="2024-09-05T07:26:33.328" v="549"/>
          <ac:picMkLst>
            <pc:docMk/>
            <pc:sldMk cId="1655629678" sldId="258"/>
            <ac:picMk id="6" creationId="{044A87A0-90EC-5886-2593-5B881FB8AC5B}"/>
          </ac:picMkLst>
        </pc:picChg>
        <pc:picChg chg="add del mod">
          <ac:chgData name="Utkarsh Sharma" userId="85169ba55dbb23b7" providerId="LiveId" clId="{71EAF52F-CB07-40A5-BE3D-5558ABB787A9}" dt="2024-09-04T12:04:21.386" v="11" actId="21"/>
          <ac:picMkLst>
            <pc:docMk/>
            <pc:sldMk cId="1655629678" sldId="258"/>
            <ac:picMk id="7" creationId="{E09A1B51-3952-D7DE-9D8B-562CABA67A9C}"/>
          </ac:picMkLst>
        </pc:picChg>
        <pc:picChg chg="add mod">
          <ac:chgData name="Utkarsh Sharma" userId="85169ba55dbb23b7" providerId="LiveId" clId="{71EAF52F-CB07-40A5-BE3D-5558ABB787A9}" dt="2024-09-05T07:33:21.969" v="550"/>
          <ac:picMkLst>
            <pc:docMk/>
            <pc:sldMk cId="1655629678" sldId="258"/>
            <ac:picMk id="7" creationId="{EC204A0A-2646-484B-3BFB-D6CF9DDF8035}"/>
          </ac:picMkLst>
        </pc:picChg>
        <pc:picChg chg="add mod">
          <ac:chgData name="Utkarsh Sharma" userId="85169ba55dbb23b7" providerId="LiveId" clId="{71EAF52F-CB07-40A5-BE3D-5558ABB787A9}" dt="2024-09-05T07:14:53.627" v="541" actId="1035"/>
          <ac:picMkLst>
            <pc:docMk/>
            <pc:sldMk cId="1655629678" sldId="258"/>
            <ac:picMk id="8" creationId="{B0C1BCE5-7F27-17B9-DCD8-572F8A9E877A}"/>
          </ac:picMkLst>
        </pc:picChg>
        <pc:picChg chg="add mod">
          <ac:chgData name="Utkarsh Sharma" userId="85169ba55dbb23b7" providerId="LiveId" clId="{71EAF52F-CB07-40A5-BE3D-5558ABB787A9}" dt="2024-09-04T12:14:43.366" v="60" actId="14100"/>
          <ac:picMkLst>
            <pc:docMk/>
            <pc:sldMk cId="1655629678" sldId="258"/>
            <ac:picMk id="10" creationId="{5FA0B906-EA36-476B-B36B-21EE27F08C6C}"/>
          </ac:picMkLst>
        </pc:picChg>
      </pc:sldChg>
      <pc:sldChg chg="addSp delSp modSp new mod modTransition delAnim">
        <pc:chgData name="Utkarsh Sharma" userId="85169ba55dbb23b7" providerId="LiveId" clId="{71EAF52F-CB07-40A5-BE3D-5558ABB787A9}" dt="2024-09-05T07:33:21.969" v="550"/>
        <pc:sldMkLst>
          <pc:docMk/>
          <pc:sldMk cId="343880794" sldId="259"/>
        </pc:sldMkLst>
        <pc:spChg chg="del">
          <ac:chgData name="Utkarsh Sharma" userId="85169ba55dbb23b7" providerId="LiveId" clId="{71EAF52F-CB07-40A5-BE3D-5558ABB787A9}" dt="2024-09-04T12:21:11.834" v="75" actId="478"/>
          <ac:spMkLst>
            <pc:docMk/>
            <pc:sldMk cId="343880794" sldId="259"/>
            <ac:spMk id="2" creationId="{4000C1C4-49CB-29B5-32CF-592A243D293F}"/>
          </ac:spMkLst>
        </pc:spChg>
        <pc:spChg chg="del">
          <ac:chgData name="Utkarsh Sharma" userId="85169ba55dbb23b7" providerId="LiveId" clId="{71EAF52F-CB07-40A5-BE3D-5558ABB787A9}" dt="2024-09-04T12:21:11.834" v="75" actId="478"/>
          <ac:spMkLst>
            <pc:docMk/>
            <pc:sldMk cId="343880794" sldId="259"/>
            <ac:spMk id="3" creationId="{B42F6E3B-A357-E4B8-FAF5-6375826EE308}"/>
          </ac:spMkLst>
        </pc:spChg>
        <pc:spChg chg="add mod">
          <ac:chgData name="Utkarsh Sharma" userId="85169ba55dbb23b7" providerId="LiveId" clId="{71EAF52F-CB07-40A5-BE3D-5558ABB787A9}" dt="2024-09-04T12:26:17.848" v="101" actId="1076"/>
          <ac:spMkLst>
            <pc:docMk/>
            <pc:sldMk cId="343880794" sldId="259"/>
            <ac:spMk id="4" creationId="{9622707D-79B3-D9A1-CEFC-698945633CAE}"/>
          </ac:spMkLst>
        </pc:spChg>
        <pc:spChg chg="add mod">
          <ac:chgData name="Utkarsh Sharma" userId="85169ba55dbb23b7" providerId="LiveId" clId="{71EAF52F-CB07-40A5-BE3D-5558ABB787A9}" dt="2024-09-04T12:26:28.278" v="103" actId="20577"/>
          <ac:spMkLst>
            <pc:docMk/>
            <pc:sldMk cId="343880794" sldId="259"/>
            <ac:spMk id="5" creationId="{16C24467-F7AC-FF24-A136-9F439EC25415}"/>
          </ac:spMkLst>
        </pc:spChg>
        <pc:picChg chg="add del mod">
          <ac:chgData name="Utkarsh Sharma" userId="85169ba55dbb23b7" providerId="LiveId" clId="{71EAF52F-CB07-40A5-BE3D-5558ABB787A9}" dt="2024-09-05T06:50:32.950" v="488" actId="478"/>
          <ac:picMkLst>
            <pc:docMk/>
            <pc:sldMk cId="343880794" sldId="259"/>
            <ac:picMk id="2" creationId="{902BF8C9-2410-ED99-05C4-004FC648C052}"/>
          </ac:picMkLst>
        </pc:picChg>
        <pc:picChg chg="add del mod">
          <ac:chgData name="Utkarsh Sharma" userId="85169ba55dbb23b7" providerId="LiveId" clId="{71EAF52F-CB07-40A5-BE3D-5558ABB787A9}" dt="2024-09-05T07:23:30.004" v="545" actId="478"/>
          <ac:picMkLst>
            <pc:docMk/>
            <pc:sldMk cId="343880794" sldId="259"/>
            <ac:picMk id="3" creationId="{402B17D6-5FD0-3DB7-B2A0-C6F82270AFD7}"/>
          </ac:picMkLst>
        </pc:picChg>
        <pc:picChg chg="add mod">
          <ac:chgData name="Utkarsh Sharma" userId="85169ba55dbb23b7" providerId="LiveId" clId="{71EAF52F-CB07-40A5-BE3D-5558ABB787A9}" dt="2024-09-05T07:33:21.969" v="550"/>
          <ac:picMkLst>
            <pc:docMk/>
            <pc:sldMk cId="343880794" sldId="259"/>
            <ac:picMk id="6" creationId="{54D1A470-C8ED-B47B-017D-C8B22CDF6132}"/>
          </ac:picMkLst>
        </pc:picChg>
      </pc:sldChg>
      <pc:sldChg chg="modSp new del mod">
        <pc:chgData name="Utkarsh Sharma" userId="85169ba55dbb23b7" providerId="LiveId" clId="{71EAF52F-CB07-40A5-BE3D-5558ABB787A9}" dt="2024-09-04T12:31:31.579" v="164" actId="2696"/>
        <pc:sldMkLst>
          <pc:docMk/>
          <pc:sldMk cId="91861011" sldId="260"/>
        </pc:sldMkLst>
        <pc:spChg chg="mod">
          <ac:chgData name="Utkarsh Sharma" userId="85169ba55dbb23b7" providerId="LiveId" clId="{71EAF52F-CB07-40A5-BE3D-5558ABB787A9}" dt="2024-09-04T12:30:44.088" v="161" actId="14100"/>
          <ac:spMkLst>
            <pc:docMk/>
            <pc:sldMk cId="91861011" sldId="260"/>
            <ac:spMk id="2" creationId="{0734210E-4B12-BAA0-4B58-9A4424514C23}"/>
          </ac:spMkLst>
        </pc:spChg>
      </pc:sldChg>
      <pc:sldChg chg="modSp new del mod">
        <pc:chgData name="Utkarsh Sharma" userId="85169ba55dbb23b7" providerId="LiveId" clId="{71EAF52F-CB07-40A5-BE3D-5558ABB787A9}" dt="2024-09-04T12:29:41.027" v="145" actId="2696"/>
        <pc:sldMkLst>
          <pc:docMk/>
          <pc:sldMk cId="2772125121" sldId="260"/>
        </pc:sldMkLst>
        <pc:spChg chg="mod">
          <ac:chgData name="Utkarsh Sharma" userId="85169ba55dbb23b7" providerId="LiveId" clId="{71EAF52F-CB07-40A5-BE3D-5558ABB787A9}" dt="2024-09-04T12:29:10.196" v="141" actId="122"/>
          <ac:spMkLst>
            <pc:docMk/>
            <pc:sldMk cId="2772125121" sldId="260"/>
            <ac:spMk id="2" creationId="{F7092322-92B3-987F-82FA-5237C4F3083B}"/>
          </ac:spMkLst>
        </pc:spChg>
        <pc:spChg chg="mod">
          <ac:chgData name="Utkarsh Sharma" userId="85169ba55dbb23b7" providerId="LiveId" clId="{71EAF52F-CB07-40A5-BE3D-5558ABB787A9}" dt="2024-09-04T12:29:23.031" v="144" actId="1076"/>
          <ac:spMkLst>
            <pc:docMk/>
            <pc:sldMk cId="2772125121" sldId="260"/>
            <ac:spMk id="3" creationId="{92636094-8F9B-775A-AD19-3EDC2146CB36}"/>
          </ac:spMkLst>
        </pc:spChg>
      </pc:sldChg>
      <pc:sldChg chg="new del">
        <pc:chgData name="Utkarsh Sharma" userId="85169ba55dbb23b7" providerId="LiveId" clId="{71EAF52F-CB07-40A5-BE3D-5558ABB787A9}" dt="2024-09-04T12:29:55.489" v="147" actId="2696"/>
        <pc:sldMkLst>
          <pc:docMk/>
          <pc:sldMk cId="3240769881" sldId="260"/>
        </pc:sldMkLst>
      </pc:sldChg>
      <pc:sldChg chg="addSp delSp modSp new mod modTransition delAnim">
        <pc:chgData name="Utkarsh Sharma" userId="85169ba55dbb23b7" providerId="LiveId" clId="{71EAF52F-CB07-40A5-BE3D-5558ABB787A9}" dt="2024-09-05T07:33:21.969" v="550"/>
        <pc:sldMkLst>
          <pc:docMk/>
          <pc:sldMk cId="3702499653" sldId="261"/>
        </pc:sldMkLst>
        <pc:spChg chg="add mod">
          <ac:chgData name="Utkarsh Sharma" userId="85169ba55dbb23b7" providerId="LiveId" clId="{71EAF52F-CB07-40A5-BE3D-5558ABB787A9}" dt="2024-09-04T12:47:52.458" v="271" actId="1076"/>
          <ac:spMkLst>
            <pc:docMk/>
            <pc:sldMk cId="3702499653" sldId="261"/>
            <ac:spMk id="2" creationId="{067734E4-CF7F-96A8-C155-982BD23D0E29}"/>
          </ac:spMkLst>
        </pc:spChg>
        <pc:spChg chg="add mod">
          <ac:chgData name="Utkarsh Sharma" userId="85169ba55dbb23b7" providerId="LiveId" clId="{71EAF52F-CB07-40A5-BE3D-5558ABB787A9}" dt="2024-09-04T12:47:43.549" v="270" actId="1076"/>
          <ac:spMkLst>
            <pc:docMk/>
            <pc:sldMk cId="3702499653" sldId="261"/>
            <ac:spMk id="3" creationId="{80844E57-8C8B-BC56-3600-146DABB2A936}"/>
          </ac:spMkLst>
        </pc:spChg>
        <pc:picChg chg="add mod">
          <ac:chgData name="Utkarsh Sharma" userId="85169ba55dbb23b7" providerId="LiveId" clId="{71EAF52F-CB07-40A5-BE3D-5558ABB787A9}" dt="2024-09-04T12:32:56.118" v="180"/>
          <ac:picMkLst>
            <pc:docMk/>
            <pc:sldMk cId="3702499653" sldId="261"/>
            <ac:picMk id="4" creationId="{3C9CEC1C-D9EF-17FB-A29A-4ADAEABA6605}"/>
          </ac:picMkLst>
        </pc:picChg>
        <pc:picChg chg="add del mod">
          <ac:chgData name="Utkarsh Sharma" userId="85169ba55dbb23b7" providerId="LiveId" clId="{71EAF52F-CB07-40A5-BE3D-5558ABB787A9}" dt="2024-09-05T06:50:52.934" v="489" actId="478"/>
          <ac:picMkLst>
            <pc:docMk/>
            <pc:sldMk cId="3702499653" sldId="261"/>
            <ac:picMk id="5" creationId="{08FDC3CE-BA1A-DB79-6EE6-B70906C5D84D}"/>
          </ac:picMkLst>
        </pc:picChg>
        <pc:picChg chg="add mod">
          <ac:chgData name="Utkarsh Sharma" userId="85169ba55dbb23b7" providerId="LiveId" clId="{71EAF52F-CB07-40A5-BE3D-5558ABB787A9}" dt="2024-09-05T07:33:21.969" v="550"/>
          <ac:picMkLst>
            <pc:docMk/>
            <pc:sldMk cId="3702499653" sldId="261"/>
            <ac:picMk id="6" creationId="{809B1FB3-B065-9900-9D32-544BF6740AB4}"/>
          </ac:picMkLst>
        </pc:picChg>
      </pc:sldChg>
      <pc:sldChg chg="addSp delSp modSp new mod modTransition delAnim">
        <pc:chgData name="Utkarsh Sharma" userId="85169ba55dbb23b7" providerId="LiveId" clId="{71EAF52F-CB07-40A5-BE3D-5558ABB787A9}" dt="2024-09-05T07:33:21.969" v="550"/>
        <pc:sldMkLst>
          <pc:docMk/>
          <pc:sldMk cId="870484861" sldId="262"/>
        </pc:sldMkLst>
        <pc:spChg chg="add del mod">
          <ac:chgData name="Utkarsh Sharma" userId="85169ba55dbb23b7" providerId="LiveId" clId="{71EAF52F-CB07-40A5-BE3D-5558ABB787A9}" dt="2024-09-04T12:37:11.201" v="186" actId="478"/>
          <ac:spMkLst>
            <pc:docMk/>
            <pc:sldMk cId="870484861" sldId="262"/>
            <ac:spMk id="2" creationId="{82FA1585-6B71-D2B5-766A-09F996287CFC}"/>
          </ac:spMkLst>
        </pc:spChg>
        <pc:spChg chg="add mod">
          <ac:chgData name="Utkarsh Sharma" userId="85169ba55dbb23b7" providerId="LiveId" clId="{71EAF52F-CB07-40A5-BE3D-5558ABB787A9}" dt="2024-09-04T12:47:05.684" v="264" actId="27636"/>
          <ac:spMkLst>
            <pc:docMk/>
            <pc:sldMk cId="870484861" sldId="262"/>
            <ac:spMk id="3" creationId="{FF2D53D1-41A8-4A9B-1142-FC77FDE5884D}"/>
          </ac:spMkLst>
        </pc:spChg>
        <pc:spChg chg="add mod">
          <ac:chgData name="Utkarsh Sharma" userId="85169ba55dbb23b7" providerId="LiveId" clId="{71EAF52F-CB07-40A5-BE3D-5558ABB787A9}" dt="2024-09-04T12:41:38.291" v="228" actId="1076"/>
          <ac:spMkLst>
            <pc:docMk/>
            <pc:sldMk cId="870484861" sldId="262"/>
            <ac:spMk id="4" creationId="{0F3E59E4-0727-1E2A-492C-1D15FC217245}"/>
          </ac:spMkLst>
        </pc:spChg>
        <pc:spChg chg="add del mod">
          <ac:chgData name="Utkarsh Sharma" userId="85169ba55dbb23b7" providerId="LiveId" clId="{71EAF52F-CB07-40A5-BE3D-5558ABB787A9}" dt="2024-09-04T12:39:20.047" v="224" actId="22"/>
          <ac:spMkLst>
            <pc:docMk/>
            <pc:sldMk cId="870484861" sldId="262"/>
            <ac:spMk id="6" creationId="{0086E159-86D1-D0D3-A0BB-75CFCE68BB3C}"/>
          </ac:spMkLst>
        </pc:spChg>
        <pc:picChg chg="add del mod">
          <ac:chgData name="Utkarsh Sharma" userId="85169ba55dbb23b7" providerId="LiveId" clId="{71EAF52F-CB07-40A5-BE3D-5558ABB787A9}" dt="2024-09-05T06:50:56.808" v="490" actId="478"/>
          <ac:picMkLst>
            <pc:docMk/>
            <pc:sldMk cId="870484861" sldId="262"/>
            <ac:picMk id="2" creationId="{9C08CD7D-AFA5-09A0-5546-DCBC4084F452}"/>
          </ac:picMkLst>
        </pc:picChg>
        <pc:picChg chg="add mod">
          <ac:chgData name="Utkarsh Sharma" userId="85169ba55dbb23b7" providerId="LiveId" clId="{71EAF52F-CB07-40A5-BE3D-5558ABB787A9}" dt="2024-09-05T07:33:21.969" v="550"/>
          <ac:picMkLst>
            <pc:docMk/>
            <pc:sldMk cId="870484861" sldId="262"/>
            <ac:picMk id="5" creationId="{7C06228A-E82C-D65F-576A-C33886ACF2A5}"/>
          </ac:picMkLst>
        </pc:picChg>
        <pc:picChg chg="add del mod">
          <ac:chgData name="Utkarsh Sharma" userId="85169ba55dbb23b7" providerId="LiveId" clId="{71EAF52F-CB07-40A5-BE3D-5558ABB787A9}" dt="2024-09-04T12:43:18.482" v="229" actId="478"/>
          <ac:picMkLst>
            <pc:docMk/>
            <pc:sldMk cId="870484861" sldId="262"/>
            <ac:picMk id="8" creationId="{CDA266CA-0B82-40EA-7F45-6CD16DCCC1DD}"/>
          </ac:picMkLst>
        </pc:picChg>
        <pc:picChg chg="add mod">
          <ac:chgData name="Utkarsh Sharma" userId="85169ba55dbb23b7" providerId="LiveId" clId="{71EAF52F-CB07-40A5-BE3D-5558ABB787A9}" dt="2024-09-04T12:44:29.958" v="241" actId="1440"/>
          <ac:picMkLst>
            <pc:docMk/>
            <pc:sldMk cId="870484861" sldId="262"/>
            <ac:picMk id="10" creationId="{22CAC1C3-C92E-ED2C-4923-8AD9D0C9B94F}"/>
          </ac:picMkLst>
        </pc:picChg>
      </pc:sldChg>
      <pc:sldChg chg="addSp delSp modSp new mod ord modTransition delAnim modAnim">
        <pc:chgData name="Utkarsh Sharma" userId="85169ba55dbb23b7" providerId="LiveId" clId="{71EAF52F-CB07-40A5-BE3D-5558ABB787A9}" dt="2024-09-05T07:33:21.969" v="550"/>
        <pc:sldMkLst>
          <pc:docMk/>
          <pc:sldMk cId="1447339248" sldId="263"/>
        </pc:sldMkLst>
        <pc:spChg chg="add mod">
          <ac:chgData name="Utkarsh Sharma" userId="85169ba55dbb23b7" providerId="LiveId" clId="{71EAF52F-CB07-40A5-BE3D-5558ABB787A9}" dt="2024-09-04T12:46:12.611" v="261" actId="1076"/>
          <ac:spMkLst>
            <pc:docMk/>
            <pc:sldMk cId="1447339248" sldId="263"/>
            <ac:spMk id="2" creationId="{734CEE8F-16F2-B2FF-10A6-C87AE3E267E4}"/>
          </ac:spMkLst>
        </pc:spChg>
        <pc:spChg chg="add mod">
          <ac:chgData name="Utkarsh Sharma" userId="85169ba55dbb23b7" providerId="LiveId" clId="{71EAF52F-CB07-40A5-BE3D-5558ABB787A9}" dt="2024-09-04T12:46:48.942" v="262" actId="2711"/>
          <ac:spMkLst>
            <pc:docMk/>
            <pc:sldMk cId="1447339248" sldId="263"/>
            <ac:spMk id="3" creationId="{C8BFF086-1CDB-43BD-2592-26420EFA797F}"/>
          </ac:spMkLst>
        </pc:spChg>
        <pc:picChg chg="add del mod">
          <ac:chgData name="Utkarsh Sharma" userId="85169ba55dbb23b7" providerId="LiveId" clId="{71EAF52F-CB07-40A5-BE3D-5558ABB787A9}" dt="2024-09-05T06:51:02.105" v="491" actId="478"/>
          <ac:picMkLst>
            <pc:docMk/>
            <pc:sldMk cId="1447339248" sldId="263"/>
            <ac:picMk id="4" creationId="{C797B13D-4A5C-6E75-5509-0594EADEB5E4}"/>
          </ac:picMkLst>
        </pc:picChg>
        <pc:picChg chg="add mod">
          <ac:chgData name="Utkarsh Sharma" userId="85169ba55dbb23b7" providerId="LiveId" clId="{71EAF52F-CB07-40A5-BE3D-5558ABB787A9}" dt="2024-09-04T13:13:02.800" v="291" actId="14100"/>
          <ac:picMkLst>
            <pc:docMk/>
            <pc:sldMk cId="1447339248" sldId="263"/>
            <ac:picMk id="5" creationId="{599DE186-1F23-472C-E639-40BFC2BDA0C6}"/>
          </ac:picMkLst>
        </pc:picChg>
        <pc:picChg chg="add mod">
          <ac:chgData name="Utkarsh Sharma" userId="85169ba55dbb23b7" providerId="LiveId" clId="{71EAF52F-CB07-40A5-BE3D-5558ABB787A9}" dt="2024-09-05T07:33:21.969" v="550"/>
          <ac:picMkLst>
            <pc:docMk/>
            <pc:sldMk cId="1447339248" sldId="263"/>
            <ac:picMk id="6" creationId="{60FE981C-B9C2-66BA-EC58-50A498768FF0}"/>
          </ac:picMkLst>
        </pc:picChg>
        <pc:picChg chg="add mod">
          <ac:chgData name="Utkarsh Sharma" userId="85169ba55dbb23b7" providerId="LiveId" clId="{71EAF52F-CB07-40A5-BE3D-5558ABB787A9}" dt="2024-09-04T18:30:09.352" v="396" actId="931"/>
          <ac:picMkLst>
            <pc:docMk/>
            <pc:sldMk cId="1447339248" sldId="263"/>
            <ac:picMk id="7" creationId="{24002554-FE16-131C-1165-B885AF2B63BC}"/>
          </ac:picMkLst>
        </pc:picChg>
      </pc:sldChg>
      <pc:sldChg chg="addSp modSp new mod modTransition">
        <pc:chgData name="Utkarsh Sharma" userId="85169ba55dbb23b7" providerId="LiveId" clId="{71EAF52F-CB07-40A5-BE3D-5558ABB787A9}" dt="2024-09-05T07:33:21.969" v="550"/>
        <pc:sldMkLst>
          <pc:docMk/>
          <pc:sldMk cId="1538370893" sldId="264"/>
        </pc:sldMkLst>
        <pc:spChg chg="add mod">
          <ac:chgData name="Utkarsh Sharma" userId="85169ba55dbb23b7" providerId="LiveId" clId="{71EAF52F-CB07-40A5-BE3D-5558ABB787A9}" dt="2024-09-04T13:14:18.484" v="294" actId="2711"/>
          <ac:spMkLst>
            <pc:docMk/>
            <pc:sldMk cId="1538370893" sldId="264"/>
            <ac:spMk id="2" creationId="{5E50DB33-53F1-75CE-2CDC-A562CC2AE150}"/>
          </ac:spMkLst>
        </pc:spChg>
        <pc:spChg chg="add mod">
          <ac:chgData name="Utkarsh Sharma" userId="85169ba55dbb23b7" providerId="LiveId" clId="{71EAF52F-CB07-40A5-BE3D-5558ABB787A9}" dt="2024-09-04T13:14:29.191" v="295" actId="123"/>
          <ac:spMkLst>
            <pc:docMk/>
            <pc:sldMk cId="1538370893" sldId="264"/>
            <ac:spMk id="3" creationId="{94BE1027-2122-95F1-A4ED-8D957E4A31A4}"/>
          </ac:spMkLst>
        </pc:spChg>
        <pc:picChg chg="add mod">
          <ac:chgData name="Utkarsh Sharma" userId="85169ba55dbb23b7" providerId="LiveId" clId="{71EAF52F-CB07-40A5-BE3D-5558ABB787A9}" dt="2024-09-05T07:33:21.969" v="550"/>
          <ac:picMkLst>
            <pc:docMk/>
            <pc:sldMk cId="1538370893" sldId="264"/>
            <ac:picMk id="4" creationId="{3A4EE1D8-EE93-C08F-08B8-08B33C5C944F}"/>
          </ac:picMkLst>
        </pc:picChg>
        <pc:picChg chg="add mod">
          <ac:chgData name="Utkarsh Sharma" userId="85169ba55dbb23b7" providerId="LiveId" clId="{71EAF52F-CB07-40A5-BE3D-5558ABB787A9}" dt="2024-09-04T13:16:05.244" v="298" actId="14100"/>
          <ac:picMkLst>
            <pc:docMk/>
            <pc:sldMk cId="1538370893" sldId="264"/>
            <ac:picMk id="5" creationId="{6F646DA3-341C-1270-4AB6-C066A1D72BA2}"/>
          </ac:picMkLst>
        </pc:picChg>
      </pc:sldChg>
      <pc:sldChg chg="addSp modSp new mod modTransition modAnim">
        <pc:chgData name="Utkarsh Sharma" userId="85169ba55dbb23b7" providerId="LiveId" clId="{71EAF52F-CB07-40A5-BE3D-5558ABB787A9}" dt="2024-09-05T07:33:21.969" v="550"/>
        <pc:sldMkLst>
          <pc:docMk/>
          <pc:sldMk cId="470753924" sldId="265"/>
        </pc:sldMkLst>
        <pc:spChg chg="add mod">
          <ac:chgData name="Utkarsh Sharma" userId="85169ba55dbb23b7" providerId="LiveId" clId="{71EAF52F-CB07-40A5-BE3D-5558ABB787A9}" dt="2024-09-04T18:33:54.414" v="414" actId="403"/>
          <ac:spMkLst>
            <pc:docMk/>
            <pc:sldMk cId="470753924" sldId="265"/>
            <ac:spMk id="2" creationId="{57A99F88-DEC8-A48F-1806-149658B657C4}"/>
          </ac:spMkLst>
        </pc:spChg>
        <pc:spChg chg="add mod">
          <ac:chgData name="Utkarsh Sharma" userId="85169ba55dbb23b7" providerId="LiveId" clId="{71EAF52F-CB07-40A5-BE3D-5558ABB787A9}" dt="2024-09-04T13:17:00.832" v="302" actId="1076"/>
          <ac:spMkLst>
            <pc:docMk/>
            <pc:sldMk cId="470753924" sldId="265"/>
            <ac:spMk id="3" creationId="{2AFABF1B-E11F-0878-A162-C43ED3B48507}"/>
          </ac:spMkLst>
        </pc:spChg>
        <pc:picChg chg="add mod">
          <ac:chgData name="Utkarsh Sharma" userId="85169ba55dbb23b7" providerId="LiveId" clId="{71EAF52F-CB07-40A5-BE3D-5558ABB787A9}" dt="2024-09-05T07:33:21.969" v="550"/>
          <ac:picMkLst>
            <pc:docMk/>
            <pc:sldMk cId="470753924" sldId="265"/>
            <ac:picMk id="4" creationId="{702C1487-4297-1918-321D-4C82E7AD2205}"/>
          </ac:picMkLst>
        </pc:picChg>
      </pc:sldChg>
      <pc:sldChg chg="new del">
        <pc:chgData name="Utkarsh Sharma" userId="85169ba55dbb23b7" providerId="LiveId" clId="{71EAF52F-CB07-40A5-BE3D-5558ABB787A9}" dt="2024-09-04T18:13:04.214" v="308" actId="680"/>
        <pc:sldMkLst>
          <pc:docMk/>
          <pc:sldMk cId="268392302" sldId="266"/>
        </pc:sldMkLst>
      </pc:sldChg>
      <pc:sldChg chg="addSp delSp modSp new mod modTransition delAnim modAnim">
        <pc:chgData name="Utkarsh Sharma" userId="85169ba55dbb23b7" providerId="LiveId" clId="{71EAF52F-CB07-40A5-BE3D-5558ABB787A9}" dt="2024-09-05T07:33:21.969" v="550"/>
        <pc:sldMkLst>
          <pc:docMk/>
          <pc:sldMk cId="4088642464" sldId="266"/>
        </pc:sldMkLst>
        <pc:spChg chg="del mod">
          <ac:chgData name="Utkarsh Sharma" userId="85169ba55dbb23b7" providerId="LiveId" clId="{71EAF52F-CB07-40A5-BE3D-5558ABB787A9}" dt="2024-09-04T18:15:48.301" v="326" actId="478"/>
          <ac:spMkLst>
            <pc:docMk/>
            <pc:sldMk cId="4088642464" sldId="266"/>
            <ac:spMk id="2" creationId="{FDB88967-1128-940D-CF12-9BBFF9E7B403}"/>
          </ac:spMkLst>
        </pc:spChg>
        <pc:spChg chg="add mod">
          <ac:chgData name="Utkarsh Sharma" userId="85169ba55dbb23b7" providerId="LiveId" clId="{71EAF52F-CB07-40A5-BE3D-5558ABB787A9}" dt="2024-09-04T18:15:57.961" v="328" actId="1076"/>
          <ac:spMkLst>
            <pc:docMk/>
            <pc:sldMk cId="4088642464" sldId="266"/>
            <ac:spMk id="3" creationId="{D15FDA40-D5CA-E863-C989-FDA914B4334E}"/>
          </ac:spMkLst>
        </pc:spChg>
        <pc:spChg chg="add del mod">
          <ac:chgData name="Utkarsh Sharma" userId="85169ba55dbb23b7" providerId="LiveId" clId="{71EAF52F-CB07-40A5-BE3D-5558ABB787A9}" dt="2024-09-04T18:15:52.459" v="327" actId="478"/>
          <ac:spMkLst>
            <pc:docMk/>
            <pc:sldMk cId="4088642464" sldId="266"/>
            <ac:spMk id="5" creationId="{978A5F31-52DF-52B3-A6CC-FF9AF0A4A3B5}"/>
          </ac:spMkLst>
        </pc:spChg>
        <pc:spChg chg="add mod">
          <ac:chgData name="Utkarsh Sharma" userId="85169ba55dbb23b7" providerId="LiveId" clId="{71EAF52F-CB07-40A5-BE3D-5558ABB787A9}" dt="2024-09-04T18:17:42.347" v="355" actId="207"/>
          <ac:spMkLst>
            <pc:docMk/>
            <pc:sldMk cId="4088642464" sldId="266"/>
            <ac:spMk id="6" creationId="{6543BA2D-00CD-30A0-C94D-ECE88DBD9770}"/>
          </ac:spMkLst>
        </pc:spChg>
        <pc:picChg chg="add del mod">
          <ac:chgData name="Utkarsh Sharma" userId="85169ba55dbb23b7" providerId="LiveId" clId="{71EAF52F-CB07-40A5-BE3D-5558ABB787A9}" dt="2024-09-05T06:50:28.986" v="487" actId="478"/>
          <ac:picMkLst>
            <pc:docMk/>
            <pc:sldMk cId="4088642464" sldId="266"/>
            <ac:picMk id="2" creationId="{ECC3425C-7028-7B3F-81F3-151366619325}"/>
          </ac:picMkLst>
        </pc:picChg>
        <pc:picChg chg="add del mod">
          <ac:chgData name="Utkarsh Sharma" userId="85169ba55dbb23b7" providerId="LiveId" clId="{71EAF52F-CB07-40A5-BE3D-5558ABB787A9}" dt="2024-09-05T07:23:28.111" v="544" actId="478"/>
          <ac:picMkLst>
            <pc:docMk/>
            <pc:sldMk cId="4088642464" sldId="266"/>
            <ac:picMk id="4" creationId="{5E44CA7B-E025-884B-7DD6-C966D2838C8F}"/>
          </ac:picMkLst>
        </pc:picChg>
        <pc:picChg chg="add del mod">
          <ac:chgData name="Utkarsh Sharma" userId="85169ba55dbb23b7" providerId="LiveId" clId="{71EAF52F-CB07-40A5-BE3D-5558ABB787A9}" dt="2024-09-05T07:26:02.257" v="547"/>
          <ac:picMkLst>
            <pc:docMk/>
            <pc:sldMk cId="4088642464" sldId="266"/>
            <ac:picMk id="5" creationId="{F7FE3FBB-C717-9BE3-3B25-498AD15AE930}"/>
          </ac:picMkLst>
        </pc:picChg>
        <pc:picChg chg="add mod">
          <ac:chgData name="Utkarsh Sharma" userId="85169ba55dbb23b7" providerId="LiveId" clId="{71EAF52F-CB07-40A5-BE3D-5558ABB787A9}" dt="2024-09-05T07:33:21.969" v="550"/>
          <ac:picMkLst>
            <pc:docMk/>
            <pc:sldMk cId="4088642464" sldId="266"/>
            <ac:picMk id="7" creationId="{307C4D3F-EFAA-A3F0-20D4-55615DEC7439}"/>
          </ac:picMkLst>
        </pc:picChg>
      </pc:sldChg>
      <pc:sldChg chg="addSp modSp new mod modTransition modAnim">
        <pc:chgData name="Utkarsh Sharma" userId="85169ba55dbb23b7" providerId="LiveId" clId="{71EAF52F-CB07-40A5-BE3D-5558ABB787A9}" dt="2024-09-05T07:33:21.969" v="550"/>
        <pc:sldMkLst>
          <pc:docMk/>
          <pc:sldMk cId="1020956676" sldId="267"/>
        </pc:sldMkLst>
        <pc:spChg chg="add mod">
          <ac:chgData name="Utkarsh Sharma" userId="85169ba55dbb23b7" providerId="LiveId" clId="{71EAF52F-CB07-40A5-BE3D-5558ABB787A9}" dt="2024-09-04T18:41:07.263" v="483" actId="20577"/>
          <ac:spMkLst>
            <pc:docMk/>
            <pc:sldMk cId="1020956676" sldId="267"/>
            <ac:spMk id="2" creationId="{A5B51B28-B3AF-B8E1-A7BE-A844CD140CE7}"/>
          </ac:spMkLst>
        </pc:spChg>
        <pc:picChg chg="add mod">
          <ac:chgData name="Utkarsh Sharma" userId="85169ba55dbb23b7" providerId="LiveId" clId="{71EAF52F-CB07-40A5-BE3D-5558ABB787A9}" dt="2024-09-05T07:33:21.969" v="550"/>
          <ac:picMkLst>
            <pc:docMk/>
            <pc:sldMk cId="1020956676" sldId="267"/>
            <ac:picMk id="3" creationId="{CE0B42D8-530F-90EB-B450-B61A9E41077D}"/>
          </ac:picMkLst>
        </pc:picChg>
      </pc:sldChg>
      <pc:sldChg chg="new del">
        <pc:chgData name="Utkarsh Sharma" userId="85169ba55dbb23b7" providerId="LiveId" clId="{71EAF52F-CB07-40A5-BE3D-5558ABB787A9}" dt="2024-09-04T18:13:02.089" v="307" actId="680"/>
        <pc:sldMkLst>
          <pc:docMk/>
          <pc:sldMk cId="3988244899" sldId="26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BEF8E1-52F5-4413-8BD9-24D315E13EF2}"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8F82CA-1272-4DCD-A937-00E928F1665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509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BEF8E1-52F5-4413-8BD9-24D315E13EF2}"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8F82CA-1272-4DCD-A937-00E928F16656}" type="slidenum">
              <a:rPr lang="en-IN" smtClean="0"/>
              <a:t>‹#›</a:t>
            </a:fld>
            <a:endParaRPr lang="en-IN"/>
          </a:p>
        </p:txBody>
      </p:sp>
    </p:spTree>
    <p:extLst>
      <p:ext uri="{BB962C8B-B14F-4D97-AF65-F5344CB8AC3E}">
        <p14:creationId xmlns:p14="http://schemas.microsoft.com/office/powerpoint/2010/main" val="2083755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BEF8E1-52F5-4413-8BD9-24D315E13EF2}"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8F82CA-1272-4DCD-A937-00E928F16656}" type="slidenum">
              <a:rPr lang="en-IN" smtClean="0"/>
              <a:t>‹#›</a:t>
            </a:fld>
            <a:endParaRPr lang="en-IN"/>
          </a:p>
        </p:txBody>
      </p:sp>
    </p:spTree>
    <p:extLst>
      <p:ext uri="{BB962C8B-B14F-4D97-AF65-F5344CB8AC3E}">
        <p14:creationId xmlns:p14="http://schemas.microsoft.com/office/powerpoint/2010/main" val="21729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BEF8E1-52F5-4413-8BD9-24D315E13EF2}"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8F82CA-1272-4DCD-A937-00E928F16656}" type="slidenum">
              <a:rPr lang="en-IN" smtClean="0"/>
              <a:t>‹#›</a:t>
            </a:fld>
            <a:endParaRPr lang="en-IN"/>
          </a:p>
        </p:txBody>
      </p:sp>
    </p:spTree>
    <p:extLst>
      <p:ext uri="{BB962C8B-B14F-4D97-AF65-F5344CB8AC3E}">
        <p14:creationId xmlns:p14="http://schemas.microsoft.com/office/powerpoint/2010/main" val="184076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BEF8E1-52F5-4413-8BD9-24D315E13EF2}" type="datetimeFigureOut">
              <a:rPr lang="en-IN" smtClean="0"/>
              <a:t>05-09-2024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8F82CA-1272-4DCD-A937-00E928F1665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70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BEF8E1-52F5-4413-8BD9-24D315E13EF2}" type="datetimeFigureOut">
              <a:rPr lang="en-IN" smtClean="0"/>
              <a:t>05-09-2024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8F82CA-1272-4DCD-A937-00E928F16656}" type="slidenum">
              <a:rPr lang="en-IN" smtClean="0"/>
              <a:t>‹#›</a:t>
            </a:fld>
            <a:endParaRPr lang="en-IN"/>
          </a:p>
        </p:txBody>
      </p:sp>
    </p:spTree>
    <p:extLst>
      <p:ext uri="{BB962C8B-B14F-4D97-AF65-F5344CB8AC3E}">
        <p14:creationId xmlns:p14="http://schemas.microsoft.com/office/powerpoint/2010/main" val="271751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BEF8E1-52F5-4413-8BD9-24D315E13EF2}" type="datetimeFigureOut">
              <a:rPr lang="en-IN" smtClean="0"/>
              <a:t>05-09-2024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8F82CA-1272-4DCD-A937-00E928F16656}" type="slidenum">
              <a:rPr lang="en-IN" smtClean="0"/>
              <a:t>‹#›</a:t>
            </a:fld>
            <a:endParaRPr lang="en-IN"/>
          </a:p>
        </p:txBody>
      </p:sp>
    </p:spTree>
    <p:extLst>
      <p:ext uri="{BB962C8B-B14F-4D97-AF65-F5344CB8AC3E}">
        <p14:creationId xmlns:p14="http://schemas.microsoft.com/office/powerpoint/2010/main" val="3075386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BEF8E1-52F5-4413-8BD9-24D315E13EF2}" type="datetimeFigureOut">
              <a:rPr lang="en-IN" smtClean="0"/>
              <a:t>05-09-2024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8F82CA-1272-4DCD-A937-00E928F16656}" type="slidenum">
              <a:rPr lang="en-IN" smtClean="0"/>
              <a:t>‹#›</a:t>
            </a:fld>
            <a:endParaRPr lang="en-IN"/>
          </a:p>
        </p:txBody>
      </p:sp>
    </p:spTree>
    <p:extLst>
      <p:ext uri="{BB962C8B-B14F-4D97-AF65-F5344CB8AC3E}">
        <p14:creationId xmlns:p14="http://schemas.microsoft.com/office/powerpoint/2010/main" val="169899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DBEF8E1-52F5-4413-8BD9-24D315E13EF2}" type="datetimeFigureOut">
              <a:rPr lang="en-IN" smtClean="0"/>
              <a:t>05-09-2024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E8F82CA-1272-4DCD-A937-00E928F16656}" type="slidenum">
              <a:rPr lang="en-IN" smtClean="0"/>
              <a:t>‹#›</a:t>
            </a:fld>
            <a:endParaRPr lang="en-IN"/>
          </a:p>
        </p:txBody>
      </p:sp>
    </p:spTree>
    <p:extLst>
      <p:ext uri="{BB962C8B-B14F-4D97-AF65-F5344CB8AC3E}">
        <p14:creationId xmlns:p14="http://schemas.microsoft.com/office/powerpoint/2010/main" val="3567978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DBEF8E1-52F5-4413-8BD9-24D315E13EF2}" type="datetimeFigureOut">
              <a:rPr lang="en-IN" smtClean="0"/>
              <a:t>05-09-2024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E8F82CA-1272-4DCD-A937-00E928F16656}" type="slidenum">
              <a:rPr lang="en-IN" smtClean="0"/>
              <a:t>‹#›</a:t>
            </a:fld>
            <a:endParaRPr lang="en-IN"/>
          </a:p>
        </p:txBody>
      </p:sp>
    </p:spTree>
    <p:extLst>
      <p:ext uri="{BB962C8B-B14F-4D97-AF65-F5344CB8AC3E}">
        <p14:creationId xmlns:p14="http://schemas.microsoft.com/office/powerpoint/2010/main" val="369052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BEF8E1-52F5-4413-8BD9-24D315E13EF2}" type="datetimeFigureOut">
              <a:rPr lang="en-IN" smtClean="0"/>
              <a:t>05-09-2024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8F82CA-1272-4DCD-A937-00E928F16656}" type="slidenum">
              <a:rPr lang="en-IN" smtClean="0"/>
              <a:t>‹#›</a:t>
            </a:fld>
            <a:endParaRPr lang="en-IN"/>
          </a:p>
        </p:txBody>
      </p:sp>
    </p:spTree>
    <p:extLst>
      <p:ext uri="{BB962C8B-B14F-4D97-AF65-F5344CB8AC3E}">
        <p14:creationId xmlns:p14="http://schemas.microsoft.com/office/powerpoint/2010/main" val="2243024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DBEF8E1-52F5-4413-8BD9-24D315E13EF2}" type="datetimeFigureOut">
              <a:rPr lang="en-IN" smtClean="0"/>
              <a:t>05-09-2024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E8F82CA-1272-4DCD-A937-00E928F16656}"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6072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piece of paper with a pencil laying on top">
            <a:extLst>
              <a:ext uri="{FF2B5EF4-FFF2-40B4-BE49-F238E27FC236}">
                <a16:creationId xmlns:a16="http://schemas.microsoft.com/office/drawing/2014/main" id="{B0C1BCE5-7F27-17B9-DCD8-572F8A9E877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Title 1">
            <a:extLst>
              <a:ext uri="{FF2B5EF4-FFF2-40B4-BE49-F238E27FC236}">
                <a16:creationId xmlns:a16="http://schemas.microsoft.com/office/drawing/2014/main" id="{9AB2EA78-AEB3-469B-9025-3B17201A457B}"/>
              </a:ext>
            </a:extLst>
          </p:cNvPr>
          <p:cNvSpPr txBox="1">
            <a:spLocks/>
          </p:cNvSpPr>
          <p:nvPr/>
        </p:nvSpPr>
        <p:spPr>
          <a:xfrm>
            <a:off x="7600334" y="609598"/>
            <a:ext cx="4461907" cy="2674376"/>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4200" dirty="0">
                <a:latin typeface="Times New Roman" panose="02020603050405020304" pitchFamily="18" charset="0"/>
                <a:cs typeface="Times New Roman" panose="02020603050405020304" pitchFamily="18" charset="0"/>
              </a:rPr>
              <a:t>TATA</a:t>
            </a:r>
            <a:br>
              <a:rPr lang="en-US" sz="4200" dirty="0">
                <a:latin typeface="Times New Roman" panose="02020603050405020304" pitchFamily="18" charset="0"/>
                <a:cs typeface="Times New Roman" panose="02020603050405020304" pitchFamily="18" charset="0"/>
              </a:rPr>
            </a:br>
            <a:r>
              <a:rPr lang="en-US" sz="4200" dirty="0">
                <a:latin typeface="Times New Roman" panose="02020603050405020304" pitchFamily="18" charset="0"/>
                <a:cs typeface="Times New Roman" panose="02020603050405020304" pitchFamily="18" charset="0"/>
              </a:rPr>
              <a:t>Data Visualization</a:t>
            </a:r>
          </a:p>
        </p:txBody>
      </p:sp>
      <p:pic>
        <p:nvPicPr>
          <p:cNvPr id="10" name="Picture 9">
            <a:extLst>
              <a:ext uri="{FF2B5EF4-FFF2-40B4-BE49-F238E27FC236}">
                <a16:creationId xmlns:a16="http://schemas.microsoft.com/office/drawing/2014/main" id="{5FA0B906-EA36-476B-B36B-21EE27F08C6C}"/>
              </a:ext>
            </a:extLst>
          </p:cNvPr>
          <p:cNvPicPr>
            <a:picLocks noChangeAspect="1"/>
          </p:cNvPicPr>
          <p:nvPr/>
        </p:nvPicPr>
        <p:blipFill>
          <a:blip r:embed="rId5"/>
          <a:stretch>
            <a:fillRect/>
          </a:stretch>
        </p:blipFill>
        <p:spPr>
          <a:xfrm>
            <a:off x="9401162" y="242223"/>
            <a:ext cx="2523428" cy="1419429"/>
          </a:xfrm>
          <a:prstGeom prst="rect">
            <a:avLst/>
          </a:prstGeom>
        </p:spPr>
      </p:pic>
      <p:sp>
        <p:nvSpPr>
          <p:cNvPr id="3" name="TextBox 2">
            <a:extLst>
              <a:ext uri="{FF2B5EF4-FFF2-40B4-BE49-F238E27FC236}">
                <a16:creationId xmlns:a16="http://schemas.microsoft.com/office/drawing/2014/main" id="{4C77A2AB-9378-4A71-E120-4D3C6205E2F3}"/>
              </a:ext>
            </a:extLst>
          </p:cNvPr>
          <p:cNvSpPr txBox="1"/>
          <p:nvPr/>
        </p:nvSpPr>
        <p:spPr>
          <a:xfrm>
            <a:off x="432618" y="4404852"/>
            <a:ext cx="7275871" cy="1446550"/>
          </a:xfrm>
          <a:prstGeom prst="rect">
            <a:avLst/>
          </a:prstGeom>
          <a:noFill/>
        </p:spPr>
        <p:txBody>
          <a:bodyPr wrap="square" rtlCol="0">
            <a:spAutoFit/>
          </a:bodyPr>
          <a:lstStyle/>
          <a:p>
            <a:r>
              <a:rPr lang="en-IN" sz="4400" dirty="0">
                <a:effectLst>
                  <a:outerShdw blurRad="38100" dist="38100" dir="2700000" algn="tl">
                    <a:srgbClr val="000000">
                      <a:alpha val="43137"/>
                    </a:srgbClr>
                  </a:outerShdw>
                </a:effectLst>
                <a:latin typeface="Bookman Old Style" panose="02050604050505020204" pitchFamily="18" charset="0"/>
              </a:rPr>
              <a:t>Virtual Internship Program</a:t>
            </a:r>
          </a:p>
        </p:txBody>
      </p:sp>
      <p:pic>
        <p:nvPicPr>
          <p:cNvPr id="7" name="Audio 6">
            <a:hlinkClick r:id="" action="ppaction://media"/>
            <a:extLst>
              <a:ext uri="{FF2B5EF4-FFF2-40B4-BE49-F238E27FC236}">
                <a16:creationId xmlns:a16="http://schemas.microsoft.com/office/drawing/2014/main" id="{EC204A0A-2646-484B-3BFB-D6CF9DDF803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55629678"/>
      </p:ext>
    </p:extLst>
  </p:cSld>
  <p:clrMapOvr>
    <a:masterClrMapping/>
  </p:clrMapOvr>
  <mc:AlternateContent xmlns:mc="http://schemas.openxmlformats.org/markup-compatibility/2006">
    <mc:Choice xmlns:p14="http://schemas.microsoft.com/office/powerpoint/2010/main" Requires="p14">
      <p:transition spd="slow" p14:dur="900" advTm="10319">
        <p14:warp dir="in"/>
      </p:transition>
    </mc:Choice>
    <mc:Fallback>
      <p:transition spd="slow" advTm="103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5FDA40-D5CA-E863-C989-FDA914B4334E}"/>
              </a:ext>
            </a:extLst>
          </p:cNvPr>
          <p:cNvSpPr txBox="1">
            <a:spLocks/>
          </p:cNvSpPr>
          <p:nvPr/>
        </p:nvSpPr>
        <p:spPr>
          <a:xfrm>
            <a:off x="1027472" y="839441"/>
            <a:ext cx="5963264" cy="97379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54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Bookman Old Style" panose="02050604050505020204" pitchFamily="18" charset="0"/>
                <a:cs typeface="Times New Roman" panose="02020603050405020304" pitchFamily="18" charset="0"/>
              </a:rPr>
              <a:t>Introduction</a:t>
            </a:r>
          </a:p>
        </p:txBody>
      </p:sp>
      <p:sp>
        <p:nvSpPr>
          <p:cNvPr id="6" name="TextBox 5">
            <a:extLst>
              <a:ext uri="{FF2B5EF4-FFF2-40B4-BE49-F238E27FC236}">
                <a16:creationId xmlns:a16="http://schemas.microsoft.com/office/drawing/2014/main" id="{6543BA2D-00CD-30A0-C94D-ECE88DBD9770}"/>
              </a:ext>
            </a:extLst>
          </p:cNvPr>
          <p:cNvSpPr txBox="1"/>
          <p:nvPr/>
        </p:nvSpPr>
        <p:spPr>
          <a:xfrm>
            <a:off x="1027472" y="2050026"/>
            <a:ext cx="9650360" cy="4524315"/>
          </a:xfrm>
          <a:prstGeom prst="rect">
            <a:avLst/>
          </a:prstGeom>
          <a:noFill/>
        </p:spPr>
        <p:txBody>
          <a:bodyPr wrap="square" rtlCol="0">
            <a:spAutoFit/>
          </a:bodyPr>
          <a:lstStyle/>
          <a:p>
            <a:r>
              <a:rPr lang="en-IN" sz="3600" dirty="0">
                <a:latin typeface="Arial Rounded MT Bold" panose="020F0704030504030204" pitchFamily="34" charset="0"/>
              </a:rPr>
              <a:t>H</a:t>
            </a:r>
            <a:r>
              <a:rPr lang="en-IN" sz="2000" dirty="0">
                <a:latin typeface="Arial Rounded MT Bold" panose="020F0704030504030204" pitchFamily="34" charset="0"/>
              </a:rPr>
              <a:t>ello ! Greetings to all. I am </a:t>
            </a:r>
            <a:r>
              <a:rPr lang="en-IN" sz="2800" dirty="0">
                <a:latin typeface="Arial Rounded MT Bold" panose="020F0704030504030204" pitchFamily="34" charset="0"/>
              </a:rPr>
              <a:t>Utkarsh Sharma</a:t>
            </a:r>
            <a:r>
              <a:rPr lang="en-IN" sz="2000" dirty="0">
                <a:latin typeface="Arial Rounded MT Bold" panose="020F0704030504030204" pitchFamily="34" charset="0"/>
              </a:rPr>
              <a:t>, here  to share my insights for the  company sales performance for the year of 2011.</a:t>
            </a:r>
          </a:p>
          <a:p>
            <a:endParaRPr lang="en-IN" sz="2000" dirty="0">
              <a:latin typeface="Arial Rounded MT Bold" panose="020F0704030504030204" pitchFamily="34" charset="0"/>
            </a:endParaRPr>
          </a:p>
          <a:p>
            <a:endParaRPr lang="en-IN" sz="2000" dirty="0">
              <a:latin typeface="Arial Rounded MT Bold" panose="020F0704030504030204" pitchFamily="34" charset="0"/>
            </a:endParaRPr>
          </a:p>
          <a:p>
            <a:r>
              <a:rPr lang="en-IN" sz="2000" dirty="0">
                <a:latin typeface="Arial Rounded MT Bold" panose="020F0704030504030204" pitchFamily="34" charset="0"/>
              </a:rPr>
              <a:t>I appreciate TATA Group for providing me chance to gain insightful information from data store’s performance.</a:t>
            </a:r>
          </a:p>
          <a:p>
            <a:endParaRPr lang="en-IN" sz="2000" dirty="0">
              <a:latin typeface="Arial Rounded MT Bold" panose="020F0704030504030204" pitchFamily="34" charset="0"/>
            </a:endParaRPr>
          </a:p>
          <a:p>
            <a:endParaRPr lang="en-IN" sz="2000" dirty="0">
              <a:latin typeface="Arial Rounded MT Bold" panose="020F0704030504030204" pitchFamily="34" charset="0"/>
            </a:endParaRPr>
          </a:p>
          <a:p>
            <a:r>
              <a:rPr lang="en-IN" sz="2000" dirty="0">
                <a:latin typeface="Arial Rounded MT Bold" panose="020F0704030504030204" pitchFamily="34" charset="0"/>
              </a:rPr>
              <a:t>Thanks for CEO &amp; CMO for Questions asked to me and provide the direction for the insights of the data.</a:t>
            </a:r>
          </a:p>
          <a:p>
            <a:endParaRPr lang="en-IN" dirty="0">
              <a:solidFill>
                <a:schemeClr val="accent6">
                  <a:lumMod val="75000"/>
                </a:schemeClr>
              </a:solidFill>
              <a:latin typeface="Arial Rounded MT Bold" panose="020F0704030504030204" pitchFamily="34" charset="0"/>
            </a:endParaRPr>
          </a:p>
          <a:p>
            <a:endParaRPr lang="en-IN" dirty="0">
              <a:latin typeface="Arial Rounded MT Bold" panose="020F0704030504030204" pitchFamily="34" charset="0"/>
            </a:endParaRPr>
          </a:p>
          <a:p>
            <a:endParaRPr lang="en-IN" dirty="0">
              <a:latin typeface="Arial Rounded MT Bold" panose="020F0704030504030204" pitchFamily="34" charset="0"/>
            </a:endParaRPr>
          </a:p>
          <a:p>
            <a:endParaRPr lang="en-IN" dirty="0"/>
          </a:p>
        </p:txBody>
      </p:sp>
      <p:pic>
        <p:nvPicPr>
          <p:cNvPr id="7" name="Audio 6">
            <a:hlinkClick r:id="" action="ppaction://media"/>
            <a:extLst>
              <a:ext uri="{FF2B5EF4-FFF2-40B4-BE49-F238E27FC236}">
                <a16:creationId xmlns:a16="http://schemas.microsoft.com/office/drawing/2014/main" id="{307C4D3F-EFAA-A3F0-20D4-55615DEC7439}"/>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4088642464"/>
      </p:ext>
    </p:extLst>
  </p:cSld>
  <p:clrMapOvr>
    <a:masterClrMapping/>
  </p:clrMapOvr>
  <mc:AlternateContent xmlns:mc="http://schemas.openxmlformats.org/markup-compatibility/2006">
    <mc:Choice xmlns:p14="http://schemas.microsoft.com/office/powerpoint/2010/main" Requires="p14">
      <p:transition spd="slow" p14:dur="2000" advTm="35051"/>
    </mc:Choice>
    <mc:Fallback>
      <p:transition spd="slow" advTm="35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6" presetClass="emph" presetSubtype="0" fill="hold" grpId="0" nodeType="clickEffect">
                                  <p:stCondLst>
                                    <p:cond delay="0"/>
                                  </p:stCondLst>
                                  <p:iterate type="lt">
                                    <p:tmPct val="4000"/>
                                  </p:iterate>
                                  <p:childTnLst>
                                    <p:set>
                                      <p:cBhvr override="childStyle">
                                        <p:cTn id="10" dur="2000" fill="hold"/>
                                        <p:tgtEl>
                                          <p:spTgt spid="6"/>
                                        </p:tgtEl>
                                        <p:attrNameLst>
                                          <p:attrName>style.color</p:attrName>
                                        </p:attrNameLst>
                                      </p:cBhvr>
                                      <p:to>
                                        <p:clrVal>
                                          <a:schemeClr val="accent2"/>
                                        </p:clrVal>
                                      </p:to>
                                    </p:set>
                                    <p:set>
                                      <p:cBhvr>
                                        <p:cTn id="11" dur="2000" fill="hold"/>
                                        <p:tgtEl>
                                          <p:spTgt spid="6"/>
                                        </p:tgtEl>
                                        <p:attrNameLst>
                                          <p:attrName>fillcolor</p:attrName>
                                        </p:attrNameLst>
                                      </p:cBhvr>
                                      <p:to>
                                        <p:clrVal>
                                          <a:schemeClr val="accent2"/>
                                        </p:clrVal>
                                      </p:to>
                                    </p:set>
                                    <p:set>
                                      <p:cBhvr>
                                        <p:cTn id="12" dur="20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22707D-79B3-D9A1-CEFC-698945633CAE}"/>
              </a:ext>
            </a:extLst>
          </p:cNvPr>
          <p:cNvSpPr>
            <a:spLocks noGrp="1"/>
          </p:cNvSpPr>
          <p:nvPr>
            <p:ph type="title"/>
          </p:nvPr>
        </p:nvSpPr>
        <p:spPr>
          <a:xfrm>
            <a:off x="792480" y="175662"/>
            <a:ext cx="10058400" cy="1450757"/>
          </a:xfrm>
        </p:spPr>
        <p:txBody>
          <a:bodyPr vert="horz" lIns="91440" tIns="45720" rIns="91440" bIns="45720" rtlCol="0">
            <a:normAutofit/>
          </a:bodyPr>
          <a:lstStyle/>
          <a:p>
            <a:pPr algn="l"/>
            <a:r>
              <a:rPr lang="en-US" dirty="0">
                <a:latin typeface="Times New Roman" panose="02020603050405020304" pitchFamily="18" charset="0"/>
                <a:cs typeface="Times New Roman" panose="02020603050405020304" pitchFamily="18" charset="0"/>
              </a:rPr>
              <a:t>Process</a:t>
            </a:r>
          </a:p>
        </p:txBody>
      </p:sp>
      <p:sp>
        <p:nvSpPr>
          <p:cNvPr id="5" name="Content Placeholder 4">
            <a:extLst>
              <a:ext uri="{FF2B5EF4-FFF2-40B4-BE49-F238E27FC236}">
                <a16:creationId xmlns:a16="http://schemas.microsoft.com/office/drawing/2014/main" id="{16C24467-F7AC-FF24-A136-9F439EC25415}"/>
              </a:ext>
            </a:extLst>
          </p:cNvPr>
          <p:cNvSpPr>
            <a:spLocks noGrp="1"/>
          </p:cNvSpPr>
          <p:nvPr>
            <p:ph idx="1"/>
          </p:nvPr>
        </p:nvSpPr>
        <p:spPr>
          <a:xfrm>
            <a:off x="792480" y="2196690"/>
            <a:ext cx="10058400" cy="3760891"/>
          </a:xfrm>
        </p:spPr>
        <p:txBody>
          <a:bodyPr>
            <a:normAutofit/>
          </a:bodyPr>
          <a:lstStyle/>
          <a:p>
            <a:r>
              <a:rPr lang="en-US" sz="2800" dirty="0">
                <a:latin typeface="Times New Roman" panose="02020603050405020304" pitchFamily="18" charset="0"/>
                <a:cs typeface="Times New Roman" panose="02020603050405020304" pitchFamily="18" charset="0"/>
              </a:rPr>
              <a:t>All the necessary steps were taken to ensure that the analysis is accurate and correct.</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 cleaned up the data that was provided to me by removing all the negative values in the unit price and quantity column and also filtered the data as required for all the visualization.</a:t>
            </a:r>
          </a:p>
        </p:txBody>
      </p:sp>
      <p:pic>
        <p:nvPicPr>
          <p:cNvPr id="6" name="Audio 5">
            <a:hlinkClick r:id="" action="ppaction://media"/>
            <a:extLst>
              <a:ext uri="{FF2B5EF4-FFF2-40B4-BE49-F238E27FC236}">
                <a16:creationId xmlns:a16="http://schemas.microsoft.com/office/drawing/2014/main" id="{54D1A470-C8ED-B47B-017D-C8B22CDF613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3880794"/>
      </p:ext>
    </p:extLst>
  </p:cSld>
  <p:clrMapOvr>
    <a:masterClrMapping/>
  </p:clrMapOvr>
  <mc:AlternateContent xmlns:mc="http://schemas.openxmlformats.org/markup-compatibility/2006">
    <mc:Choice xmlns:p14="http://schemas.microsoft.com/office/powerpoint/2010/main" Requires="p14">
      <p:transition spd="slow" p14:dur="2000" advTm="30098"/>
    </mc:Choice>
    <mc:Fallback>
      <p:transition spd="slow" advTm="30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34E4-CF7F-96A8-C155-982BD23D0E29}"/>
              </a:ext>
            </a:extLst>
          </p:cNvPr>
          <p:cNvSpPr txBox="1">
            <a:spLocks/>
          </p:cNvSpPr>
          <p:nvPr/>
        </p:nvSpPr>
        <p:spPr>
          <a:xfrm>
            <a:off x="3436374" y="325932"/>
            <a:ext cx="5319250" cy="726119"/>
          </a:xfrm>
          <a:prstGeom prst="rect">
            <a:avLst/>
          </a:prstGeom>
        </p:spPr>
        <p:txBody>
          <a:bodyPr>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latin typeface="Bookman Old Style" panose="02050604050505020204" pitchFamily="18" charset="0"/>
              </a:rPr>
              <a:t>Revenue by Month 2011</a:t>
            </a:r>
            <a:endParaRPr lang="en-IN" sz="3600" dirty="0">
              <a:latin typeface="Bookman Old Style" panose="02050604050505020204" pitchFamily="18" charset="0"/>
            </a:endParaRPr>
          </a:p>
        </p:txBody>
      </p:sp>
      <p:sp>
        <p:nvSpPr>
          <p:cNvPr id="3" name="TextBox 2">
            <a:extLst>
              <a:ext uri="{FF2B5EF4-FFF2-40B4-BE49-F238E27FC236}">
                <a16:creationId xmlns:a16="http://schemas.microsoft.com/office/drawing/2014/main" id="{80844E57-8C8B-BC56-3600-146DABB2A936}"/>
              </a:ext>
            </a:extLst>
          </p:cNvPr>
          <p:cNvSpPr txBox="1"/>
          <p:nvPr/>
        </p:nvSpPr>
        <p:spPr>
          <a:xfrm>
            <a:off x="530941" y="967163"/>
            <a:ext cx="11130116" cy="1938992"/>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The first 8 months had stable monthly revenues with minor fluctuations. The average revenue was $685,000.</a:t>
            </a:r>
          </a:p>
          <a:p>
            <a:pPr marL="285750" indent="-285750" algn="just">
              <a:buFont typeface="Arial" panose="020B0604020202020204" pitchFamily="34" charset="0"/>
              <a:buChar char="•"/>
            </a:pPr>
            <a:r>
              <a:rPr lang="en-US" sz="2000" dirty="0"/>
              <a:t>We had a significant increase in revenue from September with the revenue peaking at $1.15 Million in November and an average of 21.18% increase in revenue from August to November.</a:t>
            </a:r>
          </a:p>
          <a:p>
            <a:pPr marL="285750" indent="-285750" algn="just">
              <a:buFont typeface="Arial" panose="020B0604020202020204" pitchFamily="34" charset="0"/>
              <a:buChar char="•"/>
            </a:pPr>
            <a:r>
              <a:rPr lang="en-US" sz="2000" dirty="0"/>
              <a:t>The revenue trend from August to December demonstrates how seasonality affects retail store sales</a:t>
            </a:r>
          </a:p>
          <a:p>
            <a:pPr algn="just"/>
            <a:endParaRPr lang="en-IN" sz="2000" dirty="0"/>
          </a:p>
        </p:txBody>
      </p:sp>
      <p:pic>
        <p:nvPicPr>
          <p:cNvPr id="4" name="Content Placeholder 5">
            <a:extLst>
              <a:ext uri="{FF2B5EF4-FFF2-40B4-BE49-F238E27FC236}">
                <a16:creationId xmlns:a16="http://schemas.microsoft.com/office/drawing/2014/main" id="{3C9CEC1C-D9EF-17FB-A29A-4ADAEABA6605}"/>
              </a:ext>
            </a:extLst>
          </p:cNvPr>
          <p:cNvPicPr>
            <a:picLocks noChangeAspect="1"/>
          </p:cNvPicPr>
          <p:nvPr/>
        </p:nvPicPr>
        <p:blipFill>
          <a:blip r:embed="rId4"/>
          <a:stretch>
            <a:fillRect/>
          </a:stretch>
        </p:blipFill>
        <p:spPr>
          <a:xfrm>
            <a:off x="3248024" y="2713114"/>
            <a:ext cx="5695950" cy="3314700"/>
          </a:xfrm>
          <a:prstGeom prst="rect">
            <a:avLst/>
          </a:prstGeom>
          <a:ln>
            <a:noFill/>
          </a:ln>
          <a:effectLst>
            <a:outerShdw blurRad="292100" dist="139700" dir="2700000" algn="tl" rotWithShape="0">
              <a:srgbClr val="333333">
                <a:alpha val="65000"/>
              </a:srgbClr>
            </a:outerShdw>
          </a:effectLst>
        </p:spPr>
      </p:pic>
      <p:pic>
        <p:nvPicPr>
          <p:cNvPr id="6" name="Audio 5">
            <a:hlinkClick r:id="" action="ppaction://media"/>
            <a:extLst>
              <a:ext uri="{FF2B5EF4-FFF2-40B4-BE49-F238E27FC236}">
                <a16:creationId xmlns:a16="http://schemas.microsoft.com/office/drawing/2014/main" id="{809B1FB3-B065-9900-9D32-544BF6740A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02499653"/>
      </p:ext>
    </p:extLst>
  </p:cSld>
  <p:clrMapOvr>
    <a:masterClrMapping/>
  </p:clrMapOvr>
  <mc:AlternateContent xmlns:mc="http://schemas.openxmlformats.org/markup-compatibility/2006">
    <mc:Choice xmlns:p14="http://schemas.microsoft.com/office/powerpoint/2010/main" Requires="p14">
      <p:transition spd="slow" p14:dur="2000" advTm="57705"/>
    </mc:Choice>
    <mc:Fallback>
      <p:transition spd="slow" advTm="57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F2D53D1-41A8-4A9B-1142-FC77FDE5884D}"/>
              </a:ext>
            </a:extLst>
          </p:cNvPr>
          <p:cNvSpPr txBox="1">
            <a:spLocks/>
          </p:cNvSpPr>
          <p:nvPr/>
        </p:nvSpPr>
        <p:spPr>
          <a:xfrm>
            <a:off x="1936955" y="325931"/>
            <a:ext cx="8760542" cy="726119"/>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800" b="1" dirty="0">
                <a:latin typeface="Bookman Old Style" panose="02050604050505020204" pitchFamily="18" charset="0"/>
              </a:rPr>
              <a:t>Top 10 Countries by Revenue and their Quantity </a:t>
            </a:r>
          </a:p>
        </p:txBody>
      </p:sp>
      <p:sp>
        <p:nvSpPr>
          <p:cNvPr id="4" name="TextBox 3">
            <a:extLst>
              <a:ext uri="{FF2B5EF4-FFF2-40B4-BE49-F238E27FC236}">
                <a16:creationId xmlns:a16="http://schemas.microsoft.com/office/drawing/2014/main" id="{0F3E59E4-0727-1E2A-492C-1D15FC217245}"/>
              </a:ext>
            </a:extLst>
          </p:cNvPr>
          <p:cNvSpPr txBox="1"/>
          <p:nvPr/>
        </p:nvSpPr>
        <p:spPr>
          <a:xfrm>
            <a:off x="658762" y="865236"/>
            <a:ext cx="10874476"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This chart represents the top 10 countries in the revenue and the quantities bought in these countries except The United Kingdom .</a:t>
            </a:r>
          </a:p>
          <a:p>
            <a:pPr marL="742950" lvl="1" indent="-285750">
              <a:buFont typeface="Arial" panose="020B0604020202020204" pitchFamily="34" charset="0"/>
              <a:buChar char="•"/>
            </a:pPr>
            <a:r>
              <a:rPr lang="en-US" dirty="0"/>
              <a:t>There is no major difference between the revenue and the quantity of goods sold in these countries, showing a high purchasing power in these countries .</a:t>
            </a:r>
          </a:p>
          <a:p>
            <a:pPr marL="742950" lvl="1" indent="-285750">
              <a:buFont typeface="Arial" panose="020B0604020202020204" pitchFamily="34" charset="0"/>
              <a:buChar char="•"/>
            </a:pPr>
            <a:r>
              <a:rPr lang="en-US" dirty="0"/>
              <a:t>These countries represent regions with the highest potential to generate more revenue that management needs to focus more on in terms of marketing strategies</a:t>
            </a:r>
          </a:p>
          <a:p>
            <a:r>
              <a:rPr lang="en-IN" dirty="0"/>
              <a:t>    </a:t>
            </a:r>
          </a:p>
        </p:txBody>
      </p:sp>
      <p:pic>
        <p:nvPicPr>
          <p:cNvPr id="10" name="Picture 9">
            <a:extLst>
              <a:ext uri="{FF2B5EF4-FFF2-40B4-BE49-F238E27FC236}">
                <a16:creationId xmlns:a16="http://schemas.microsoft.com/office/drawing/2014/main" id="{22CAC1C3-C92E-ED2C-4923-8AD9D0C9B94F}"/>
              </a:ext>
            </a:extLst>
          </p:cNvPr>
          <p:cNvPicPr>
            <a:picLocks noChangeAspect="1"/>
          </p:cNvPicPr>
          <p:nvPr/>
        </p:nvPicPr>
        <p:blipFill>
          <a:blip r:embed="rId4"/>
          <a:stretch>
            <a:fillRect/>
          </a:stretch>
        </p:blipFill>
        <p:spPr>
          <a:xfrm>
            <a:off x="2074606" y="2620674"/>
            <a:ext cx="8042788" cy="3691636"/>
          </a:xfrm>
          <a:prstGeom prst="rect">
            <a:avLst/>
          </a:prstGeom>
          <a:ln>
            <a:noFill/>
          </a:ln>
          <a:effectLst>
            <a:outerShdw blurRad="292100" dist="139700" dir="2700000" algn="tl" rotWithShape="0">
              <a:srgbClr val="333333">
                <a:alpha val="65000"/>
              </a:srgbClr>
            </a:outerShdw>
          </a:effectLst>
        </p:spPr>
      </p:pic>
      <p:pic>
        <p:nvPicPr>
          <p:cNvPr id="5" name="Audio 4">
            <a:hlinkClick r:id="" action="ppaction://media"/>
            <a:extLst>
              <a:ext uri="{FF2B5EF4-FFF2-40B4-BE49-F238E27FC236}">
                <a16:creationId xmlns:a16="http://schemas.microsoft.com/office/drawing/2014/main" id="{7C06228A-E82C-D65F-576A-C33886ACF2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70484861"/>
      </p:ext>
    </p:extLst>
  </p:cSld>
  <p:clrMapOvr>
    <a:masterClrMapping/>
  </p:clrMapOvr>
  <mc:AlternateContent xmlns:mc="http://schemas.openxmlformats.org/markup-compatibility/2006">
    <mc:Choice xmlns:p14="http://schemas.microsoft.com/office/powerpoint/2010/main" Requires="p14">
      <p:transition spd="slow" p14:dur="2000" advTm="29247"/>
    </mc:Choice>
    <mc:Fallback>
      <p:transition spd="slow" advTm="29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4CEE8F-16F2-B2FF-10A6-C87AE3E267E4}"/>
              </a:ext>
            </a:extLst>
          </p:cNvPr>
          <p:cNvSpPr txBox="1"/>
          <p:nvPr/>
        </p:nvSpPr>
        <p:spPr>
          <a:xfrm>
            <a:off x="176981" y="762000"/>
            <a:ext cx="11208773" cy="1754326"/>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This charts show that there is no major difference between the top 10 customers in terms of revenue generated.</a:t>
            </a:r>
          </a:p>
          <a:p>
            <a:pPr marL="742950" lvl="1" indent="-285750" algn="just">
              <a:buFont typeface="Arial" panose="020B0604020202020204" pitchFamily="34" charset="0"/>
              <a:buChar char="•"/>
            </a:pPr>
            <a:r>
              <a:rPr lang="en-US" dirty="0"/>
              <a:t>The average difference is revenue between the top 10 customers in 15.8%.</a:t>
            </a:r>
          </a:p>
          <a:p>
            <a:pPr marL="742950" lvl="1" indent="-285750" algn="just">
              <a:buFont typeface="Arial" panose="020B0604020202020204" pitchFamily="34" charset="0"/>
              <a:buChar char="•"/>
            </a:pPr>
            <a:r>
              <a:rPr lang="en-US" dirty="0"/>
              <a:t>The company can aim to strengthen the relationship with these customers to increase customer loyalty and retention and ultimately drive more sales an revenue for the company.</a:t>
            </a:r>
          </a:p>
          <a:p>
            <a:pPr algn="just"/>
            <a:endParaRPr lang="en-IN" dirty="0"/>
          </a:p>
        </p:txBody>
      </p:sp>
      <p:sp>
        <p:nvSpPr>
          <p:cNvPr id="3" name="Title 1">
            <a:extLst>
              <a:ext uri="{FF2B5EF4-FFF2-40B4-BE49-F238E27FC236}">
                <a16:creationId xmlns:a16="http://schemas.microsoft.com/office/drawing/2014/main" id="{C8BFF086-1CDB-43BD-2592-26420EFA797F}"/>
              </a:ext>
            </a:extLst>
          </p:cNvPr>
          <p:cNvSpPr txBox="1">
            <a:spLocks/>
          </p:cNvSpPr>
          <p:nvPr/>
        </p:nvSpPr>
        <p:spPr>
          <a:xfrm>
            <a:off x="1828800" y="247273"/>
            <a:ext cx="8760542" cy="72611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800" b="1" dirty="0">
                <a:latin typeface="Bookman Old Style" panose="02050604050505020204" pitchFamily="18" charset="0"/>
              </a:rPr>
              <a:t>Top 10 Customers by Revenue</a:t>
            </a:r>
          </a:p>
        </p:txBody>
      </p:sp>
      <p:pic>
        <p:nvPicPr>
          <p:cNvPr id="5" name="Picture 4">
            <a:extLst>
              <a:ext uri="{FF2B5EF4-FFF2-40B4-BE49-F238E27FC236}">
                <a16:creationId xmlns:a16="http://schemas.microsoft.com/office/drawing/2014/main" id="{599DE186-1F23-472C-E639-40BFC2BDA0C6}"/>
              </a:ext>
            </a:extLst>
          </p:cNvPr>
          <p:cNvPicPr>
            <a:picLocks noChangeAspect="1"/>
          </p:cNvPicPr>
          <p:nvPr/>
        </p:nvPicPr>
        <p:blipFill>
          <a:blip r:embed="rId4"/>
          <a:stretch>
            <a:fillRect/>
          </a:stretch>
        </p:blipFill>
        <p:spPr>
          <a:xfrm>
            <a:off x="2231923" y="2515930"/>
            <a:ext cx="7708489" cy="3642198"/>
          </a:xfrm>
          <a:prstGeom prst="rect">
            <a:avLst/>
          </a:prstGeom>
        </p:spPr>
      </p:pic>
      <p:pic>
        <p:nvPicPr>
          <p:cNvPr id="6" name="Audio 5">
            <a:hlinkClick r:id="" action="ppaction://media"/>
            <a:extLst>
              <a:ext uri="{FF2B5EF4-FFF2-40B4-BE49-F238E27FC236}">
                <a16:creationId xmlns:a16="http://schemas.microsoft.com/office/drawing/2014/main" id="{60FE981C-B9C2-66BA-EC58-50A498768F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47339248"/>
      </p:ext>
    </p:extLst>
  </p:cSld>
  <p:clrMapOvr>
    <a:masterClrMapping/>
  </p:clrMapOvr>
  <mc:AlternateContent xmlns:mc="http://schemas.openxmlformats.org/markup-compatibility/2006">
    <mc:Choice xmlns:p14="http://schemas.microsoft.com/office/powerpoint/2010/main" Requires="p14">
      <p:transition spd="slow" p14:dur="2000" advTm="40460"/>
    </mc:Choice>
    <mc:Fallback>
      <p:transition spd="slow" advTm="40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DB33-53F1-75CE-2CDC-A562CC2AE150}"/>
              </a:ext>
            </a:extLst>
          </p:cNvPr>
          <p:cNvSpPr txBox="1">
            <a:spLocks/>
          </p:cNvSpPr>
          <p:nvPr/>
        </p:nvSpPr>
        <p:spPr>
          <a:xfrm>
            <a:off x="0" y="204186"/>
            <a:ext cx="12192000" cy="6444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400" b="1" dirty="0">
                <a:latin typeface="Bookman Old Style" panose="02050604050505020204" pitchFamily="18" charset="0"/>
              </a:rPr>
              <a:t>Revenue by Countries </a:t>
            </a:r>
          </a:p>
        </p:txBody>
      </p:sp>
      <p:sp>
        <p:nvSpPr>
          <p:cNvPr id="3" name="TextBox 2">
            <a:extLst>
              <a:ext uri="{FF2B5EF4-FFF2-40B4-BE49-F238E27FC236}">
                <a16:creationId xmlns:a16="http://schemas.microsoft.com/office/drawing/2014/main" id="{94BE1027-2122-95F1-A4ED-8D957E4A31A4}"/>
              </a:ext>
            </a:extLst>
          </p:cNvPr>
          <p:cNvSpPr txBox="1"/>
          <p:nvPr/>
        </p:nvSpPr>
        <p:spPr>
          <a:xfrm>
            <a:off x="221942" y="1180730"/>
            <a:ext cx="11745157" cy="1754326"/>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The map chart concludes by comparing the places that have produced the greatest revenue to those that have not.</a:t>
            </a:r>
          </a:p>
          <a:p>
            <a:pPr marL="742950" lvl="1" indent="-285750" algn="just">
              <a:buFont typeface="Arial" panose="020B0604020202020204" pitchFamily="34" charset="0"/>
              <a:buChar char="•"/>
            </a:pPr>
            <a:r>
              <a:rPr lang="en-US" dirty="0"/>
              <a:t>The map also reveals that the majority of sales occur only in the European zone , with a small number in American region.</a:t>
            </a:r>
          </a:p>
          <a:p>
            <a:pPr marL="742950" lvl="1" indent="-285750" algn="just">
              <a:buFont typeface="Arial" panose="020B0604020202020204" pitchFamily="34" charset="0"/>
              <a:buChar char="•"/>
            </a:pPr>
            <a:r>
              <a:rPr lang="en-US" dirty="0"/>
              <a:t>Along with Russia, there is no market for the items in Africa or Asia.</a:t>
            </a:r>
          </a:p>
          <a:p>
            <a:pPr marL="742950" lvl="1" indent="-285750" algn="just">
              <a:buFont typeface="Arial" panose="020B0604020202020204" pitchFamily="34" charset="0"/>
              <a:buChar char="•"/>
            </a:pPr>
            <a:r>
              <a:rPr lang="en-US" dirty="0"/>
              <a:t>The company can concentrate on the European market more and dive deeper into countries in the region to come up with strategies that will maximize sales from each country in the region alongside Australia and Japan</a:t>
            </a:r>
          </a:p>
        </p:txBody>
      </p:sp>
      <p:pic>
        <p:nvPicPr>
          <p:cNvPr id="5" name="Picture 4">
            <a:extLst>
              <a:ext uri="{FF2B5EF4-FFF2-40B4-BE49-F238E27FC236}">
                <a16:creationId xmlns:a16="http://schemas.microsoft.com/office/drawing/2014/main" id="{6F646DA3-341C-1270-4AB6-C066A1D72BA2}"/>
              </a:ext>
            </a:extLst>
          </p:cNvPr>
          <p:cNvPicPr>
            <a:picLocks noChangeAspect="1"/>
          </p:cNvPicPr>
          <p:nvPr/>
        </p:nvPicPr>
        <p:blipFill>
          <a:blip r:embed="rId4"/>
          <a:stretch>
            <a:fillRect/>
          </a:stretch>
        </p:blipFill>
        <p:spPr>
          <a:xfrm>
            <a:off x="2925874" y="2935056"/>
            <a:ext cx="6477904" cy="3406750"/>
          </a:xfrm>
          <a:prstGeom prst="rect">
            <a:avLst/>
          </a:prstGeom>
        </p:spPr>
      </p:pic>
      <p:pic>
        <p:nvPicPr>
          <p:cNvPr id="4" name="Audio 3">
            <a:hlinkClick r:id="" action="ppaction://media"/>
            <a:extLst>
              <a:ext uri="{FF2B5EF4-FFF2-40B4-BE49-F238E27FC236}">
                <a16:creationId xmlns:a16="http://schemas.microsoft.com/office/drawing/2014/main" id="{3A4EE1D8-EE93-C08F-08B8-08B33C5C94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38370893"/>
      </p:ext>
    </p:extLst>
  </p:cSld>
  <p:clrMapOvr>
    <a:masterClrMapping/>
  </p:clrMapOvr>
  <mc:AlternateContent xmlns:mc="http://schemas.openxmlformats.org/markup-compatibility/2006">
    <mc:Choice xmlns:p14="http://schemas.microsoft.com/office/powerpoint/2010/main" Requires="p14">
      <p:transition spd="slow" p14:dur="2000" advTm="43248"/>
    </mc:Choice>
    <mc:Fallback>
      <p:transition spd="slow" advTm="43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9F88-DEC8-A48F-1806-149658B657C4}"/>
              </a:ext>
            </a:extLst>
          </p:cNvPr>
          <p:cNvSpPr txBox="1">
            <a:spLocks/>
          </p:cNvSpPr>
          <p:nvPr/>
        </p:nvSpPr>
        <p:spPr>
          <a:xfrm>
            <a:off x="-81379" y="292676"/>
            <a:ext cx="12192000" cy="6444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600" b="1" dirty="0">
                <a:latin typeface="Bookman Old Style" panose="02050604050505020204" pitchFamily="18" charset="0"/>
              </a:rPr>
              <a:t>Recommendations</a:t>
            </a:r>
            <a:endParaRPr lang="en-US" sz="2400" b="1" dirty="0">
              <a:latin typeface="Bookman Old Style" panose="02050604050505020204" pitchFamily="18" charset="0"/>
            </a:endParaRPr>
          </a:p>
        </p:txBody>
      </p:sp>
      <p:sp>
        <p:nvSpPr>
          <p:cNvPr id="3" name="TextBox 2">
            <a:extLst>
              <a:ext uri="{FF2B5EF4-FFF2-40B4-BE49-F238E27FC236}">
                <a16:creationId xmlns:a16="http://schemas.microsoft.com/office/drawing/2014/main" id="{2AFABF1B-E11F-0878-A162-C43ED3B48507}"/>
              </a:ext>
            </a:extLst>
          </p:cNvPr>
          <p:cNvSpPr txBox="1"/>
          <p:nvPr/>
        </p:nvSpPr>
        <p:spPr>
          <a:xfrm>
            <a:off x="142043" y="1721505"/>
            <a:ext cx="11745157" cy="3970318"/>
          </a:xfrm>
          <a:prstGeom prst="rect">
            <a:avLst/>
          </a:prstGeom>
          <a:noFill/>
        </p:spPr>
        <p:txBody>
          <a:bodyPr wrap="square" rtlCol="0">
            <a:spAutoFit/>
          </a:bodyPr>
          <a:lstStyle/>
          <a:p>
            <a:pPr marL="742950" lvl="1" indent="-285750">
              <a:buFont typeface="Arial" panose="020B0604020202020204" pitchFamily="34" charset="0"/>
              <a:buChar char="•"/>
            </a:pPr>
            <a:r>
              <a:rPr lang="en-US" dirty="0"/>
              <a:t>The company should come up with strategies that aim at stocking and advertising seasonal products to maximize sales when the demand for these goods goes up.</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company should do deeper analysis of products that are usually in high demand during low sales months to come up with strategies for marketing these products.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 deeper dive into the type of products and the revenue generated from these products for each region would be key in guiding region specific marketing strategies.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company should consider incentivizing top revenue generating customers to strengthen the relationship with these customers.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European market has more potential for growth and the company should aim at strategies that will increase its market positioning in the region.</a:t>
            </a:r>
          </a:p>
        </p:txBody>
      </p:sp>
      <p:pic>
        <p:nvPicPr>
          <p:cNvPr id="4" name="Audio 3">
            <a:hlinkClick r:id="" action="ppaction://media"/>
            <a:extLst>
              <a:ext uri="{FF2B5EF4-FFF2-40B4-BE49-F238E27FC236}">
                <a16:creationId xmlns:a16="http://schemas.microsoft.com/office/drawing/2014/main" id="{702C1487-4297-1918-321D-4C82E7AD2205}"/>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470753924"/>
      </p:ext>
    </p:extLst>
  </p:cSld>
  <p:clrMapOvr>
    <a:masterClrMapping/>
  </p:clrMapOvr>
  <mc:AlternateContent xmlns:mc="http://schemas.openxmlformats.org/markup-compatibility/2006">
    <mc:Choice xmlns:p14="http://schemas.microsoft.com/office/powerpoint/2010/main" Requires="p14">
      <p:transition spd="slow" p14:dur="2000" advTm="65072"/>
    </mc:Choice>
    <mc:Fallback>
      <p:transition spd="slow" advTm="6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B51B28-B3AF-B8E1-A7BE-A844CD140CE7}"/>
              </a:ext>
            </a:extLst>
          </p:cNvPr>
          <p:cNvSpPr/>
          <p:nvPr/>
        </p:nvSpPr>
        <p:spPr>
          <a:xfrm>
            <a:off x="619433" y="1850843"/>
            <a:ext cx="10953134" cy="2215991"/>
          </a:xfrm>
          <a:prstGeom prst="rect">
            <a:avLst/>
          </a:prstGeom>
          <a:noFill/>
        </p:spPr>
        <p:txBody>
          <a:bodyPr wrap="square" lIns="91440" tIns="45720" rIns="91440" bIns="45720">
            <a:spAutoFit/>
          </a:bodyPr>
          <a:lstStyle/>
          <a:p>
            <a:pPr algn="ctr"/>
            <a:r>
              <a:rPr lang="en-US" sz="13800" b="0" cap="none" spc="0" dirty="0">
                <a:ln w="0"/>
                <a:solidFill>
                  <a:schemeClr val="accent1"/>
                </a:solidFill>
                <a:effectLst>
                  <a:glow rad="63500">
                    <a:schemeClr val="accent1">
                      <a:satMod val="175000"/>
                      <a:alpha val="40000"/>
                    </a:schemeClr>
                  </a:glow>
                  <a:outerShdw blurRad="60007" dist="200025" dir="15000000" sy="30000" kx="-1800000" algn="bl" rotWithShape="0">
                    <a:prstClr val="black">
                      <a:alpha val="32000"/>
                    </a:prstClr>
                  </a:outerShdw>
                </a:effectLst>
                <a:latin typeface="Bookman Old Style" panose="02050604050505020204" pitchFamily="18" charset="0"/>
              </a:rPr>
              <a:t>Thank  You </a:t>
            </a:r>
          </a:p>
        </p:txBody>
      </p:sp>
      <p:pic>
        <p:nvPicPr>
          <p:cNvPr id="3" name="Audio 2">
            <a:hlinkClick r:id="" action="ppaction://media"/>
            <a:extLst>
              <a:ext uri="{FF2B5EF4-FFF2-40B4-BE49-F238E27FC236}">
                <a16:creationId xmlns:a16="http://schemas.microsoft.com/office/drawing/2014/main" id="{CE0B42D8-530F-90EB-B450-B61A9E41077D}"/>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020956676"/>
      </p:ext>
    </p:extLst>
  </p:cSld>
  <p:clrMapOvr>
    <a:masterClrMapping/>
  </p:clrMapOvr>
  <mc:AlternateContent xmlns:mc="http://schemas.openxmlformats.org/markup-compatibility/2006">
    <mc:Choice xmlns:p14="http://schemas.microsoft.com/office/powerpoint/2010/main" Requires="p14">
      <p:transition spd="slow" p14:dur="2000" advTm="13094"/>
    </mc:Choice>
    <mc:Fallback>
      <p:transition spd="slow" advTm="13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684</TotalTime>
  <Words>570</Words>
  <Application>Microsoft Office PowerPoint</Application>
  <PresentationFormat>Widescreen</PresentationFormat>
  <Paragraphs>45</Paragraphs>
  <Slides>9</Slides>
  <Notes>0</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Rounded MT Bold</vt:lpstr>
      <vt:lpstr>Bookman Old Style</vt:lpstr>
      <vt:lpstr>Calibri</vt:lpstr>
      <vt:lpstr>Calibri Light</vt:lpstr>
      <vt:lpstr>Times New Roman</vt:lpstr>
      <vt:lpstr>Retrospect</vt:lpstr>
      <vt:lpstr>PowerPoint Presentation</vt:lpstr>
      <vt:lpstr>PowerPoint Presentation</vt:lpstr>
      <vt:lpstr>Process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Utkarsh Sharma</dc:creator>
  <cp:lastModifiedBy>Utkarsh Sharma</cp:lastModifiedBy>
  <cp:revision>1</cp:revision>
  <dcterms:created xsi:type="dcterms:W3CDTF">2024-09-04T08:04:18Z</dcterms:created>
  <dcterms:modified xsi:type="dcterms:W3CDTF">2024-09-05T07:33:27Z</dcterms:modified>
</cp:coreProperties>
</file>